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8" r:id="rId2"/>
    <p:sldId id="269" r:id="rId3"/>
    <p:sldId id="256" r:id="rId4"/>
    <p:sldId id="265" r:id="rId5"/>
    <p:sldId id="264" r:id="rId6"/>
    <p:sldId id="257" r:id="rId7"/>
    <p:sldId id="258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5983B-64EE-8747-BAD0-FF2968BD3791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2FD1-3225-B142-9BD0-6E2B9826F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JQFuc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JcZn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2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DO NOW</a:t>
            </a:r>
            <a:endParaRPr lang="en-US" sz="92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5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Choose one of the following problems from the Industrial Revolution: </a:t>
            </a:r>
          </a:p>
          <a:p>
            <a:pPr lvl="1"/>
            <a:r>
              <a:rPr lang="en-US" dirty="0" smtClean="0"/>
              <a:t>The spread of slums</a:t>
            </a:r>
          </a:p>
          <a:p>
            <a:pPr lvl="1"/>
            <a:r>
              <a:rPr lang="en-US" dirty="0" smtClean="0"/>
              <a:t>Poor factory conditions/child labor</a:t>
            </a:r>
          </a:p>
          <a:p>
            <a:pPr lvl="1"/>
            <a:r>
              <a:rPr lang="en-US" dirty="0" smtClean="0"/>
              <a:t>Political machines taking control of government</a:t>
            </a:r>
          </a:p>
          <a:p>
            <a:endParaRPr lang="en-US" dirty="0" smtClean="0"/>
          </a:p>
          <a:p>
            <a:r>
              <a:rPr lang="en-US" dirty="0" smtClean="0"/>
              <a:t>HOW WOULD YOU FIX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MAKE-UP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300" dirty="0" smtClean="0">
                <a:hlinkClick r:id="rId2"/>
              </a:rPr>
              <a:t>http://goo.gl/JQFucb</a:t>
            </a:r>
            <a:endParaRPr lang="en-US" sz="7300" dirty="0" smtClean="0"/>
          </a:p>
          <a:p>
            <a:pPr algn="ctr">
              <a:buNone/>
            </a:pPr>
            <a:endParaRPr lang="en-US" sz="7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5 at 8.40.51 AM.png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0" y="490538"/>
            <a:ext cx="9144000" cy="565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2382"/>
            <a:ext cx="7772400" cy="2991426"/>
          </a:xfrm>
        </p:spPr>
        <p:txBody>
          <a:bodyPr>
            <a:normAutofit/>
          </a:bodyPr>
          <a:lstStyle/>
          <a:p>
            <a:r>
              <a:rPr lang="en-US" sz="81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Beginning of Progressivism</a:t>
            </a:r>
            <a:endParaRPr lang="en-US" sz="8100" b="1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45213"/>
            <a:ext cx="6400800" cy="652379"/>
          </a:xfrm>
        </p:spPr>
        <p:txBody>
          <a:bodyPr/>
          <a:lstStyle/>
          <a:p>
            <a:r>
              <a:rPr lang="en-US" dirty="0" smtClean="0"/>
              <a:t>March 5,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Learning Goals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69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EQ:</a:t>
            </a:r>
          </a:p>
          <a:p>
            <a:pPr lvl="1"/>
            <a:r>
              <a:rPr lang="en-US" dirty="0" smtClean="0"/>
              <a:t>How did America try to fix the problems of the Industrial Revolution?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LTs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/>
              <a:t>Define reform and progressivism.</a:t>
            </a:r>
          </a:p>
          <a:p>
            <a:pPr lvl="1"/>
            <a:r>
              <a:rPr lang="en-US" dirty="0" smtClean="0"/>
              <a:t>Describe the basic goals of the Progressive Movement.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POU:</a:t>
            </a:r>
          </a:p>
          <a:p>
            <a:pPr lvl="1"/>
            <a:r>
              <a:rPr lang="en-US" dirty="0" smtClean="0"/>
              <a:t>I can explain the basic goals of the Progressive Reform Movement.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From our previous unit…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676" y="1600200"/>
            <a:ext cx="4190123" cy="49694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the turn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there were many problems: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The spread of slums</a:t>
            </a:r>
          </a:p>
          <a:p>
            <a:pPr lvl="1"/>
            <a:r>
              <a:rPr lang="en-US" dirty="0" smtClean="0"/>
              <a:t>Poor factory conditions</a:t>
            </a:r>
          </a:p>
          <a:p>
            <a:pPr lvl="1"/>
            <a:r>
              <a:rPr lang="en-US" dirty="0" smtClean="0"/>
              <a:t>Child labor</a:t>
            </a:r>
          </a:p>
          <a:p>
            <a:pPr lvl="1"/>
            <a:r>
              <a:rPr lang="en-US" dirty="0" smtClean="0"/>
              <a:t>Political machines taking control of government</a:t>
            </a:r>
          </a:p>
          <a:p>
            <a:pPr lvl="1"/>
            <a:r>
              <a:rPr lang="en-US" dirty="0" smtClean="0"/>
              <a:t>Big businesses controlling the economy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2433638"/>
            <a:ext cx="4572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The Rise of Progressivism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attack those problems, individuals organized </a:t>
            </a:r>
            <a:r>
              <a:rPr lang="en-US" b="1" dirty="0" smtClean="0"/>
              <a:t>reform </a:t>
            </a:r>
            <a:r>
              <a:rPr lang="en-US" dirty="0" smtClean="0"/>
              <a:t>movements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Reform</a:t>
            </a:r>
            <a:r>
              <a:rPr lang="en-US" dirty="0" smtClean="0"/>
              <a:t>: to make changes to something in order to improve it</a:t>
            </a:r>
          </a:p>
          <a:p>
            <a:r>
              <a:rPr lang="en-US" dirty="0" smtClean="0"/>
              <a:t>These reformers were usually middle class, native born, and could be from either political party</a:t>
            </a:r>
          </a:p>
          <a:p>
            <a:r>
              <a:rPr lang="en-US" dirty="0" smtClean="0"/>
              <a:t>Their reforms became known as </a:t>
            </a:r>
            <a:r>
              <a:rPr lang="en-US" b="1" dirty="0" smtClean="0">
                <a:solidFill>
                  <a:srgbClr val="FF0000"/>
                </a:solidFill>
              </a:rPr>
              <a:t>progressivism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Muckrakers </a:t>
            </a:r>
            <a:r>
              <a:rPr lang="en-US" dirty="0" smtClean="0"/>
              <a:t>were journalists and writers who helped progressive reformers get attention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Progressive Reform Goals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83744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Reform government and expand democracy</a:t>
            </a:r>
          </a:p>
          <a:p>
            <a:pPr marL="914400" lvl="1" indent="-514350"/>
            <a:r>
              <a:rPr lang="en-US" dirty="0" smtClean="0"/>
              <a:t>This meant to get more people, like women, to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 promote the social welfare</a:t>
            </a:r>
          </a:p>
          <a:p>
            <a:pPr marL="914400" lvl="1" indent="-514350"/>
            <a:r>
              <a:rPr lang="en-US" dirty="0" smtClean="0"/>
              <a:t>This meant to help people who couldn’t help themselves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 economic reform</a:t>
            </a:r>
          </a:p>
          <a:p>
            <a:pPr marL="914400" lvl="1" indent="-514350"/>
            <a:r>
              <a:rPr lang="en-US" dirty="0" smtClean="0"/>
              <a:t>This meant limiting the power of big business and regulating its activities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943" y="1993246"/>
            <a:ext cx="3848741" cy="341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Assignment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handout that is being passed out by Mr. Lasseter.</a:t>
            </a:r>
          </a:p>
          <a:p>
            <a:endParaRPr lang="en-US" dirty="0" smtClean="0"/>
          </a:p>
          <a:p>
            <a:r>
              <a:rPr lang="en-US" dirty="0" smtClean="0"/>
              <a:t>Go to the following web address to answer the questions:</a:t>
            </a:r>
          </a:p>
          <a:p>
            <a:pPr algn="ctr">
              <a:buNone/>
            </a:pPr>
            <a:r>
              <a:rPr lang="en-US" sz="6200" dirty="0" smtClean="0">
                <a:hlinkClick r:id="rId2"/>
              </a:rPr>
              <a:t>http://goo.gl/JcZnrS</a:t>
            </a:r>
            <a:endParaRPr lang="en-US" sz="6200" dirty="0" smtClean="0"/>
          </a:p>
          <a:p>
            <a:pPr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279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NOW</vt:lpstr>
      <vt:lpstr>MAKE-UP TESTS</vt:lpstr>
      <vt:lpstr>Beginning of Progressivism</vt:lpstr>
      <vt:lpstr>Learning Goals</vt:lpstr>
      <vt:lpstr>From our previous unit…</vt:lpstr>
      <vt:lpstr>The Rise of Progressivism</vt:lpstr>
      <vt:lpstr>Progressive Reform Goals</vt:lpstr>
      <vt:lpstr>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of Progressivism</dc:title>
  <dc:creator>Durham Public Schools</dc:creator>
  <cp:lastModifiedBy>Durham Public Schools</cp:lastModifiedBy>
  <cp:revision>6</cp:revision>
  <dcterms:created xsi:type="dcterms:W3CDTF">2014-03-06T13:25:57Z</dcterms:created>
  <dcterms:modified xsi:type="dcterms:W3CDTF">2014-03-06T13:35:59Z</dcterms:modified>
</cp:coreProperties>
</file>