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handoutMasterIdLst>
    <p:handoutMasterId r:id="rId15"/>
  </p:handoutMasterIdLst>
  <p:sldIdLst>
    <p:sldId id="265" r:id="rId2"/>
    <p:sldId id="256" r:id="rId3"/>
    <p:sldId id="257" r:id="rId4"/>
    <p:sldId id="259" r:id="rId5"/>
    <p:sldId id="258" r:id="rId6"/>
    <p:sldId id="260" r:id="rId7"/>
    <p:sldId id="267" r:id="rId8"/>
    <p:sldId id="261" r:id="rId9"/>
    <p:sldId id="266" r:id="rId10"/>
    <p:sldId id="262" r:id="rId11"/>
    <p:sldId id="263" r:id="rId12"/>
    <p:sldId id="268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9" clrMode="bw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574" autoAdjust="0"/>
    <p:restoredTop sz="94622" autoAdjust="0"/>
  </p:normalViewPr>
  <p:slideViewPr>
    <p:cSldViewPr snapToGrid="0" snapToObjects="1">
      <p:cViewPr varScale="1">
        <p:scale>
          <a:sx n="87" d="100"/>
          <a:sy n="87" d="100"/>
        </p:scale>
        <p:origin x="-9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6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42CF3-98B4-A04F-803D-AE84B55D51EF}" type="datetimeFigureOut">
              <a:rPr lang="en-US" smtClean="0"/>
              <a:t>1/6/14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FBB31-25B0-2843-A33B-63F73E30F43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AF8D-A72E-1F4C-A7E4-FC056519D41F}" type="datetimeFigureOut">
              <a:rPr lang="en-US" smtClean="0"/>
              <a:pPr/>
              <a:t>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692D-4FB6-FB49-B8F7-76899A4DE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AF8D-A72E-1F4C-A7E4-FC056519D41F}" type="datetimeFigureOut">
              <a:rPr lang="en-US" smtClean="0"/>
              <a:pPr/>
              <a:t>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692D-4FB6-FB49-B8F7-76899A4DE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AF8D-A72E-1F4C-A7E4-FC056519D41F}" type="datetimeFigureOut">
              <a:rPr lang="en-US" smtClean="0"/>
              <a:pPr/>
              <a:t>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692D-4FB6-FB49-B8F7-76899A4DE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AF8D-A72E-1F4C-A7E4-FC056519D41F}" type="datetimeFigureOut">
              <a:rPr lang="en-US" smtClean="0"/>
              <a:pPr/>
              <a:t>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692D-4FB6-FB49-B8F7-76899A4DE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AF8D-A72E-1F4C-A7E4-FC056519D41F}" type="datetimeFigureOut">
              <a:rPr lang="en-US" smtClean="0"/>
              <a:pPr/>
              <a:t>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692D-4FB6-FB49-B8F7-76899A4DE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AF8D-A72E-1F4C-A7E4-FC056519D41F}" type="datetimeFigureOut">
              <a:rPr lang="en-US" smtClean="0"/>
              <a:pPr/>
              <a:t>1/5/14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692D-4FB6-FB49-B8F7-76899A4DE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AF8D-A72E-1F4C-A7E4-FC056519D41F}" type="datetimeFigureOut">
              <a:rPr lang="en-US" smtClean="0"/>
              <a:pPr/>
              <a:t>1/5/14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692D-4FB6-FB49-B8F7-76899A4DE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AF8D-A72E-1F4C-A7E4-FC056519D41F}" type="datetimeFigureOut">
              <a:rPr lang="en-US" smtClean="0"/>
              <a:pPr/>
              <a:t>1/5/14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692D-4FB6-FB49-B8F7-76899A4DE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AF8D-A72E-1F4C-A7E4-FC056519D41F}" type="datetimeFigureOut">
              <a:rPr lang="en-US" smtClean="0"/>
              <a:pPr/>
              <a:t>1/5/14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692D-4FB6-FB49-B8F7-76899A4DE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AF8D-A72E-1F4C-A7E4-FC056519D41F}" type="datetimeFigureOut">
              <a:rPr lang="en-US" smtClean="0"/>
              <a:pPr/>
              <a:t>1/5/14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692D-4FB6-FB49-B8F7-76899A4DE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AF8D-A72E-1F4C-A7E4-FC056519D41F}" type="datetimeFigureOut">
              <a:rPr lang="en-US" smtClean="0"/>
              <a:pPr/>
              <a:t>1/5/14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692D-4FB6-FB49-B8F7-76899A4DE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rgbClr val="000090"/>
            </a:gs>
            <a:gs pos="65000">
              <a:schemeClr val="bg1">
                <a:lumMod val="5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9AF8D-A72E-1F4C-A7E4-FC056519D41F}" type="datetimeFigureOut">
              <a:rPr lang="en-US" smtClean="0"/>
              <a:pPr/>
              <a:t>1/5/14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4692D-4FB6-FB49-B8F7-76899A4DE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DO NOW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7800" dirty="0" smtClean="0">
                <a:solidFill>
                  <a:schemeClr val="bg1"/>
                </a:solidFill>
              </a:rPr>
              <a:t>Brainstorming:</a:t>
            </a:r>
          </a:p>
          <a:p>
            <a:pPr lvl="1"/>
            <a:r>
              <a:rPr lang="en-US" sz="7400" dirty="0" smtClean="0">
                <a:solidFill>
                  <a:schemeClr val="bg1"/>
                </a:solidFill>
              </a:rPr>
              <a:t>List 3 to 5 things you know about slavery or the Civil War.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Cotton Gin </a:t>
            </a:r>
            <a:r>
              <a:rPr lang="en-US" dirty="0" smtClean="0">
                <a:solidFill>
                  <a:srgbClr val="FFFF00"/>
                </a:solidFill>
              </a:rPr>
              <a:t>&amp; </a:t>
            </a:r>
            <a:r>
              <a:rPr lang="en-US" dirty="0" smtClean="0">
                <a:solidFill>
                  <a:srgbClr val="FFFF00"/>
                </a:solidFill>
              </a:rPr>
              <a:t>Southern Agriculture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0956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Cotton Gin changed life in the South in four ways: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Cotton became the #1 crop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Cotton farming expanded west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Native Americans were driven off of land to make </a:t>
            </a:r>
            <a:r>
              <a:rPr lang="en-US" dirty="0" smtClean="0">
                <a:solidFill>
                  <a:schemeClr val="bg1"/>
                </a:solidFill>
              </a:rPr>
              <a:t>room for farming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Slavery continued as a source of labor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Screen shot 2014-01-06 at 12.10.55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4" y="4238625"/>
            <a:ext cx="7381876" cy="2519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Southern Agriculture by the numbers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1/3 of Southern families owned slaves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1/10 had plantations (very large farms with slave labor)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Most Southern farmers supported slavery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1/3 of all people in the South were </a:t>
            </a:r>
            <a:r>
              <a:rPr lang="en-US" dirty="0" smtClean="0">
                <a:solidFill>
                  <a:schemeClr val="bg1"/>
                </a:solidFill>
              </a:rPr>
              <a:t>slaves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1/2 of all slaves worked on plantations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2-slave-conc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88" y="362495"/>
            <a:ext cx="7862336" cy="6076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Sectional Differences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551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North and South’s different ways of life led to many disagreements about how to run the country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Nullification Crisis over tariffs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States’ Rights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The Slavery Issue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main difference was that the North wanted to protect Industry, and the South wanted to protect Agriculture and Slavery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55225"/>
            <a:ext cx="7772400" cy="27452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Handwriting - Dakota"/>
                <a:cs typeface="Handwriting - Dakota"/>
              </a:rPr>
              <a:t>Northern Industry </a:t>
            </a:r>
            <a:br>
              <a:rPr lang="en-US" dirty="0" smtClean="0">
                <a:solidFill>
                  <a:srgbClr val="FFFF00"/>
                </a:solidFill>
                <a:latin typeface="Handwriting - Dakota"/>
                <a:cs typeface="Handwriting - Dakota"/>
              </a:rPr>
            </a:br>
            <a:r>
              <a:rPr lang="en-US" dirty="0" smtClean="0">
                <a:solidFill>
                  <a:srgbClr val="FFFF00"/>
                </a:solidFill>
                <a:latin typeface="Handwriting - Dakota"/>
                <a:cs typeface="Handwriting - Dakota"/>
              </a:rPr>
              <a:t>vs. </a:t>
            </a:r>
            <a:br>
              <a:rPr lang="en-US" dirty="0" smtClean="0">
                <a:solidFill>
                  <a:srgbClr val="FFFF00"/>
                </a:solidFill>
                <a:latin typeface="Handwriting - Dakota"/>
                <a:cs typeface="Handwriting - Dakota"/>
              </a:rPr>
            </a:br>
            <a:r>
              <a:rPr lang="en-US" dirty="0" smtClean="0">
                <a:solidFill>
                  <a:srgbClr val="FFFF00"/>
                </a:solidFill>
                <a:latin typeface="Handwriting - Dakota"/>
                <a:cs typeface="Handwriting - Dakota"/>
              </a:rPr>
              <a:t>Southern Agriculture</a:t>
            </a:r>
            <a:endParaRPr lang="en-US" dirty="0">
              <a:solidFill>
                <a:srgbClr val="FFFF00"/>
              </a:solidFill>
              <a:latin typeface="Handwriting - Dakota"/>
              <a:cs typeface="Handwriting - Dakot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January 6, 2014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rgbClr val="000090"/>
            </a:gs>
            <a:gs pos="65000">
              <a:schemeClr val="tx1">
                <a:lumMod val="65000"/>
                <a:lumOff val="3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Learning Goals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EQ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How can change and differences lead to violent conflict?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SWBAT explain how technology and population growth created political and social challenges.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POU (I’ll know I’ve got it when…)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 can explain how</a:t>
            </a:r>
            <a:r>
              <a:rPr lang="en-US" dirty="0" smtClean="0">
                <a:solidFill>
                  <a:schemeClr val="bg1"/>
                </a:solidFill>
              </a:rPr>
              <a:t> new technology impacted </a:t>
            </a:r>
            <a:r>
              <a:rPr lang="en-US" dirty="0" smtClean="0">
                <a:solidFill>
                  <a:schemeClr val="bg1"/>
                </a:solidFill>
              </a:rPr>
              <a:t>the economies of the northern and southern United States.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Main Ideas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New </a:t>
            </a:r>
            <a:r>
              <a:rPr lang="en-US" dirty="0" smtClean="0">
                <a:solidFill>
                  <a:schemeClr val="bg1"/>
                </a:solidFill>
              </a:rPr>
              <a:t>machines and factories changed the way people lived and worked in the late 1700s and early </a:t>
            </a:r>
            <a:r>
              <a:rPr lang="en-US" dirty="0" smtClean="0">
                <a:solidFill>
                  <a:schemeClr val="bg1"/>
                </a:solidFill>
              </a:rPr>
              <a:t>1800s, especially in the North.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invention of the cotton gin and the demand for cotton caused slavery to spread in the South.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Industrial Revolution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Industrial Revolution began during the late 1700s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Machines began replacing hand-tools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Large-scale manufacturing replaced farming as the main form of work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In the U.S., most manufacturing occurred in the Northeast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Inventions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43661" cy="488252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New types of factories and mills were built as well as new ways </a:t>
            </a:r>
            <a:r>
              <a:rPr lang="en-US" dirty="0" smtClean="0">
                <a:solidFill>
                  <a:schemeClr val="bg1"/>
                </a:solidFill>
              </a:rPr>
              <a:t>of making manufactured goods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Spinning mills that hired families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Textile factories that employed women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Interchangeable parts on guns (1801)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Sewing machine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00861" y="1600200"/>
            <a:ext cx="4243661" cy="488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Transportation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Steamboats (1807)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Steam Engine (1816)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Railroads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342900" lvl="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Communication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Telegraph (1837)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86px-Marshall's_flax-mill,_Holbeck,_Leeds_-_interior_-_c.18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50" y="508000"/>
            <a:ext cx="7695700" cy="5873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Inventions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6705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Farm Production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Threshing machine </a:t>
            </a:r>
            <a:r>
              <a:rPr lang="en-US" dirty="0" smtClean="0">
                <a:solidFill>
                  <a:schemeClr val="bg1"/>
                </a:solidFill>
              </a:rPr>
              <a:t>for harvesting wheat faster (1834)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Lightweight steel plow </a:t>
            </a:r>
            <a:r>
              <a:rPr lang="en-US" dirty="0" smtClean="0">
                <a:solidFill>
                  <a:schemeClr val="bg1"/>
                </a:solidFill>
              </a:rPr>
              <a:t>invented by John </a:t>
            </a:r>
            <a:r>
              <a:rPr lang="en-US" dirty="0" smtClean="0">
                <a:solidFill>
                  <a:schemeClr val="bg1"/>
                </a:solidFill>
              </a:rPr>
              <a:t>Deere (1836)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most important invention, though, was the COTTON GIN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Invented in 1793 by Eli Whitney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Separated cotton seed from the fibers, a job that used to be done by hand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Allowed Southern farmers to grow more cotton, which meant they “needed” more slaves!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1-06 at 12.09.49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650" y="508000"/>
            <a:ext cx="2964656" cy="4286250"/>
          </a:xfrm>
          <a:prstGeom prst="rect">
            <a:avLst/>
          </a:prstGeom>
        </p:spPr>
      </p:pic>
      <p:pic>
        <p:nvPicPr>
          <p:cNvPr id="5" name="Picture 4" descr="Screen shot 2014-01-06 at 12.09.39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261" y="1873250"/>
            <a:ext cx="3143426" cy="450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442</Words>
  <Application>Microsoft Macintosh PowerPoint</Application>
  <PresentationFormat>On-screen Show (4:3)</PresentationFormat>
  <Paragraphs>65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DO NOW</vt:lpstr>
      <vt:lpstr>Northern Industry  vs.  Southern Agriculture</vt:lpstr>
      <vt:lpstr>Learning Goals</vt:lpstr>
      <vt:lpstr>Main Ideas</vt:lpstr>
      <vt:lpstr>Industrial Revolution</vt:lpstr>
      <vt:lpstr>Inventions</vt:lpstr>
      <vt:lpstr>Slide 7</vt:lpstr>
      <vt:lpstr>Inventions</vt:lpstr>
      <vt:lpstr>Slide 9</vt:lpstr>
      <vt:lpstr>The Cotton Gin &amp; Southern Agriculture</vt:lpstr>
      <vt:lpstr>Southern Agriculture by the numbers</vt:lpstr>
      <vt:lpstr>Slide 12</vt:lpstr>
      <vt:lpstr>Sectional Differences</vt:lpstr>
    </vt:vector>
  </TitlesOfParts>
  <Company>Durham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Northern Industry  vs.  Southern Agriculture</dc:title>
  <dc:creator>Durham Public Schools</dc:creator>
  <cp:lastModifiedBy>Durham Public Schools</cp:lastModifiedBy>
  <cp:revision>9</cp:revision>
  <cp:lastPrinted>2014-01-06T13:26:16Z</cp:lastPrinted>
  <dcterms:created xsi:type="dcterms:W3CDTF">2014-01-06T04:36:38Z</dcterms:created>
  <dcterms:modified xsi:type="dcterms:W3CDTF">2014-01-06T14:56:28Z</dcterms:modified>
</cp:coreProperties>
</file>