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9"/>
  </p:handout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31BF-5BA2-6548-A741-6D7F0A113E3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4EA66-96D6-3543-8A06-DFD7197E69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E4E8-BC7E-5140-80B5-8B03ACC11ACA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7604-D9A6-754D-9939-EBC73FC15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03A1E4E8-BC7E-5140-80B5-8B03ACC11ACA}" type="datetimeFigureOut">
              <a:rPr lang="en-US" smtClean="0"/>
              <a:pPr/>
              <a:t>5/12/14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AA5E7604-D9A6-754D-9939-EBC73FC154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7812"/>
          </a:xfrm>
        </p:spPr>
        <p:txBody>
          <a:bodyPr>
            <a:normAutofit/>
          </a:bodyPr>
          <a:lstStyle/>
          <a:p>
            <a:r>
              <a:rPr lang="en-US" dirty="0" smtClean="0"/>
              <a:t>In the Bill of Rights every American is given equal protection of the law. </a:t>
            </a:r>
          </a:p>
          <a:p>
            <a:r>
              <a:rPr lang="en-US" dirty="0" smtClean="0"/>
              <a:t>What groups of people have been denied equality during American history?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000" dirty="0" smtClean="0"/>
              <a:t>_____________________</a:t>
            </a:r>
          </a:p>
          <a:p>
            <a:pPr marL="1314450" lvl="2" indent="-514350">
              <a:buFont typeface="+mj-lt"/>
              <a:buAutoNum type="arabicPeriod"/>
            </a:pPr>
            <a:endParaRPr lang="en-US" sz="30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3000" dirty="0" smtClean="0"/>
              <a:t>_____________________</a:t>
            </a:r>
          </a:p>
          <a:p>
            <a:pPr marL="1314450" lvl="2" indent="-514350">
              <a:buFont typeface="+mj-lt"/>
              <a:buAutoNum type="arabicPeriod"/>
            </a:pPr>
            <a:endParaRPr lang="en-US" sz="30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sz="3000" dirty="0" smtClean="0"/>
              <a:t>_____________________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EQ</a:t>
            </a:r>
          </a:p>
          <a:p>
            <a:pPr lvl="1"/>
            <a:r>
              <a:rPr lang="en-US" dirty="0" smtClean="0"/>
              <a:t>Why was a Civil Rights Movement needed?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LT</a:t>
            </a:r>
          </a:p>
          <a:p>
            <a:pPr lvl="1"/>
            <a:r>
              <a:rPr lang="en-US" dirty="0" smtClean="0"/>
              <a:t>Define Civil Rights.</a:t>
            </a:r>
          </a:p>
          <a:p>
            <a:pPr lvl="1"/>
            <a:r>
              <a:rPr lang="en-US" dirty="0" smtClean="0"/>
              <a:t>Explain why the Civil Rights Movement was needed.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POU</a:t>
            </a:r>
          </a:p>
          <a:p>
            <a:pPr lvl="1"/>
            <a:r>
              <a:rPr lang="en-US" dirty="0" smtClean="0"/>
              <a:t>I can explain why the CRM came about in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 to the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Civil Rights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mean by the term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“Civil Rights Movement?”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31909" cy="47232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Civil rights</a:t>
            </a:r>
          </a:p>
          <a:p>
            <a:pPr lvl="1"/>
            <a:r>
              <a:rPr lang="en-US" dirty="0" smtClean="0"/>
              <a:t>the rights of citizens to political and social freedom and equality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Civil Rights Movement</a:t>
            </a:r>
          </a:p>
          <a:p>
            <a:pPr lvl="1"/>
            <a:r>
              <a:rPr lang="en-US" dirty="0" smtClean="0"/>
              <a:t>A mass popular movement to secure equal rights and freedoms for African Americans in the United States</a:t>
            </a:r>
          </a:p>
          <a:p>
            <a:pPr lvl="1"/>
            <a:r>
              <a:rPr lang="en-US" dirty="0" smtClean="0"/>
              <a:t>Peaked in the 1960s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789" y="1616267"/>
            <a:ext cx="3433011" cy="470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was the CRM needed?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070" y="1600200"/>
            <a:ext cx="494172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Discrimination</a:t>
            </a:r>
          </a:p>
          <a:p>
            <a:pPr lvl="1"/>
            <a:r>
              <a:rPr lang="en-US" dirty="0"/>
              <a:t>the unjust</a:t>
            </a:r>
            <a:r>
              <a:rPr lang="en-US" dirty="0" smtClean="0"/>
              <a:t> treatment </a:t>
            </a:r>
            <a:r>
              <a:rPr lang="en-US" dirty="0"/>
              <a:t>of different categories of </a:t>
            </a:r>
            <a:r>
              <a:rPr lang="en-US" dirty="0" smtClean="0"/>
              <a:t>people, </a:t>
            </a:r>
            <a:r>
              <a:rPr lang="en-US" dirty="0"/>
              <a:t>esp. on the grounds of race, age, or sex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Segregation</a:t>
            </a:r>
          </a:p>
          <a:p>
            <a:pPr lvl="1"/>
            <a:r>
              <a:rPr lang="en-US" dirty="0"/>
              <a:t>the enforced separation of different racial groups in a country, community, or establishment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Violence</a:t>
            </a:r>
          </a:p>
          <a:p>
            <a:pPr lvl="1"/>
            <a:r>
              <a:rPr lang="en-US" dirty="0"/>
              <a:t>behavior involving physical force intended to hurt, damage, or kill someone or something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42881"/>
          <a:stretch>
            <a:fillRect/>
          </a:stretch>
        </p:blipFill>
        <p:spPr bwMode="auto">
          <a:xfrm>
            <a:off x="457200" y="1600200"/>
            <a:ext cx="3035532" cy="39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did this look like?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hape 43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45346" y="1417638"/>
            <a:ext cx="7461196" cy="5101266"/>
          </a:xfrm>
          <a:prstGeom prst="rect">
            <a:avLst/>
          </a:prstGeom>
        </p:spPr>
      </p:pic>
      <p:pic>
        <p:nvPicPr>
          <p:cNvPr id="6" name="Picture 5" descr="Screen shot 2014-05-12 at 8.27.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8398"/>
            <a:ext cx="6667500" cy="45466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1219" y="1718827"/>
            <a:ext cx="6735508" cy="44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did the CRM begin?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1964?</a:t>
            </a:r>
          </a:p>
          <a:p>
            <a:pPr lvl="1"/>
            <a:r>
              <a:rPr lang="en-US" dirty="0" smtClean="0"/>
              <a:t>First major Civil Rights legislation</a:t>
            </a:r>
          </a:p>
          <a:p>
            <a:r>
              <a:rPr lang="en-US" dirty="0" smtClean="0"/>
              <a:t>1955?</a:t>
            </a:r>
          </a:p>
          <a:p>
            <a:pPr lvl="1"/>
            <a:r>
              <a:rPr lang="en-US" dirty="0" smtClean="0"/>
              <a:t>Montgomery Bus Boycott</a:t>
            </a:r>
          </a:p>
          <a:p>
            <a:r>
              <a:rPr lang="en-US" dirty="0" smtClean="0"/>
              <a:t>1954?</a:t>
            </a:r>
          </a:p>
          <a:p>
            <a:pPr lvl="1"/>
            <a:r>
              <a:rPr lang="en-US" i="1" dirty="0" smtClean="0"/>
              <a:t>Brown </a:t>
            </a:r>
            <a:r>
              <a:rPr lang="en-US" i="1" dirty="0" err="1" smtClean="0"/>
              <a:t>v</a:t>
            </a:r>
            <a:r>
              <a:rPr lang="en-US" i="1" dirty="0" smtClean="0"/>
              <a:t>. Board of Education</a:t>
            </a:r>
          </a:p>
          <a:p>
            <a:r>
              <a:rPr lang="en-US" dirty="0" smtClean="0"/>
              <a:t>1948?</a:t>
            </a:r>
          </a:p>
          <a:p>
            <a:pPr lvl="1"/>
            <a:r>
              <a:rPr lang="en-US" dirty="0" smtClean="0"/>
              <a:t>Integration of Armed Forces</a:t>
            </a:r>
          </a:p>
          <a:p>
            <a:r>
              <a:rPr lang="en-US" dirty="0" smtClean="0"/>
              <a:t>1909?</a:t>
            </a:r>
          </a:p>
          <a:p>
            <a:pPr lvl="1"/>
            <a:r>
              <a:rPr lang="en-US" dirty="0" smtClean="0"/>
              <a:t>NAACP formed</a:t>
            </a:r>
          </a:p>
          <a:p>
            <a:r>
              <a:rPr lang="en-US" dirty="0" smtClean="0"/>
              <a:t>1865?</a:t>
            </a:r>
          </a:p>
          <a:p>
            <a:pPr lvl="1"/>
            <a:r>
              <a:rPr lang="en-US" dirty="0" smtClean="0"/>
              <a:t>End of Civil War</a:t>
            </a:r>
          </a:p>
          <a:p>
            <a:r>
              <a:rPr lang="en-US" dirty="0" smtClean="0"/>
              <a:t>1859?</a:t>
            </a:r>
          </a:p>
          <a:p>
            <a:pPr lvl="1"/>
            <a:r>
              <a:rPr lang="en-US" dirty="0" smtClean="0"/>
              <a:t>John Brown’s raid on Harper’s Ferry</a:t>
            </a:r>
          </a:p>
          <a:p>
            <a:r>
              <a:rPr lang="en-US" dirty="0" smtClean="0"/>
              <a:t>Before?????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255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DO NOW</vt:lpstr>
      <vt:lpstr>Learning Goals</vt:lpstr>
      <vt:lpstr>Introduction to the Civil Rights Movement</vt:lpstr>
      <vt:lpstr>What do we mean by the term “Civil Rights Movement?”</vt:lpstr>
      <vt:lpstr>Why was the CRM needed?</vt:lpstr>
      <vt:lpstr>What did this look like?</vt:lpstr>
      <vt:lpstr>When did the CRM begin?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Civil Rights Movement</dc:title>
  <dc:creator>Durham Public Schools</dc:creator>
  <cp:lastModifiedBy>Durham Public Schools</cp:lastModifiedBy>
  <cp:revision>3</cp:revision>
  <cp:lastPrinted>2014-05-12T12:39:21Z</cp:lastPrinted>
  <dcterms:created xsi:type="dcterms:W3CDTF">2014-05-12T12:07:35Z</dcterms:created>
  <dcterms:modified xsi:type="dcterms:W3CDTF">2014-05-12T17:42:42Z</dcterms:modified>
</cp:coreProperties>
</file>