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9" r:id="rId5"/>
    <p:sldId id="260" r:id="rId6"/>
    <p:sldId id="261" r:id="rId7"/>
    <p:sldId id="263" r:id="rId8"/>
    <p:sldId id="265" r:id="rId9"/>
    <p:sldId id="264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194-94FD-F64D-B319-261BE0A18C2D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1AF-1422-6646-A366-8FE071D8F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194-94FD-F64D-B319-261BE0A18C2D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1AF-1422-6646-A366-8FE071D8F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194-94FD-F64D-B319-261BE0A18C2D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1AF-1422-6646-A366-8FE071D8F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194-94FD-F64D-B319-261BE0A18C2D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1AF-1422-6646-A366-8FE071D8F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194-94FD-F64D-B319-261BE0A18C2D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1AF-1422-6646-A366-8FE071D8F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194-94FD-F64D-B319-261BE0A18C2D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1AF-1422-6646-A366-8FE071D8F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194-94FD-F64D-B319-261BE0A18C2D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1AF-1422-6646-A366-8FE071D8F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194-94FD-F64D-B319-261BE0A18C2D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1AF-1422-6646-A366-8FE071D8F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194-94FD-F64D-B319-261BE0A18C2D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1AF-1422-6646-A366-8FE071D8F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194-94FD-F64D-B319-261BE0A18C2D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1AF-1422-6646-A366-8FE071D8F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194-94FD-F64D-B319-261BE0A18C2D}" type="datetimeFigureOut">
              <a:rPr lang="en-US" smtClean="0"/>
              <a:pPr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1AF-1422-6646-A366-8FE071D8F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05677194-94FD-F64D-B319-261BE0A18C2D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039B11AF-1422-6646-A366-8FE071D8F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 Cen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w Cen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w Cen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w Cen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 Now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600" dirty="0" smtClean="0"/>
              <a:t>In 3-4 sentences, explain WHY the League of Nations failed in preventing World War II.</a:t>
            </a:r>
          </a:p>
          <a:p>
            <a:endParaRPr lang="en-US" dirty="0" smtClean="0"/>
          </a:p>
          <a:p>
            <a:r>
              <a:rPr lang="en-US" dirty="0" smtClean="0"/>
              <a:t>Think back to</a:t>
            </a:r>
            <a:r>
              <a:rPr lang="en-US" dirty="0" smtClean="0"/>
              <a:t> yesterday’s notes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Exit Ticket Assignment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366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In this exit ticket, you will write an </a:t>
            </a:r>
            <a:r>
              <a:rPr lang="en-US" i="1" dirty="0" smtClean="0"/>
              <a:t>article </a:t>
            </a:r>
            <a:r>
              <a:rPr lang="en-US" dirty="0" smtClean="0"/>
              <a:t>in which you provide a detailed account of the actions of Adolph Hitler and the events that led up to World War II.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Also, think of what headline and photo may accompany your article! The date should reflect the actual start of World War II (September 1, 1939).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Use what you have learned from last night’s lesson and the headlines work.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exit ticket,</a:t>
            </a:r>
            <a:r>
              <a:rPr lang="en-US" dirty="0" smtClean="0"/>
              <a:t> you should answer </a:t>
            </a:r>
            <a:r>
              <a:rPr lang="en-US" dirty="0"/>
              <a:t>the following questions:</a:t>
            </a:r>
          </a:p>
          <a:p>
            <a:pPr lvl="1"/>
            <a:r>
              <a:rPr lang="en-US" dirty="0"/>
              <a:t>What actions did </a:t>
            </a:r>
            <a:r>
              <a:rPr lang="en-US" dirty="0" smtClean="0"/>
              <a:t>Hitler</a:t>
            </a:r>
            <a:r>
              <a:rPr lang="en-US" dirty="0"/>
              <a:t> </a:t>
            </a:r>
            <a:r>
              <a:rPr lang="en-US" dirty="0" smtClean="0"/>
              <a:t>take </a:t>
            </a:r>
            <a:r>
              <a:rPr lang="en-US" dirty="0"/>
              <a:t>that led to war</a:t>
            </a:r>
            <a:r>
              <a:rPr lang="en-US" dirty="0" smtClean="0"/>
              <a:t>?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How did the rest of Europe respond to</a:t>
            </a:r>
            <a:r>
              <a:rPr lang="en-US" dirty="0" smtClean="0"/>
              <a:t> the actions </a:t>
            </a:r>
            <a:r>
              <a:rPr lang="en-US" dirty="0"/>
              <a:t>of </a:t>
            </a:r>
            <a:r>
              <a:rPr lang="en-US" dirty="0" smtClean="0"/>
              <a:t>Hitler?</a:t>
            </a:r>
          </a:p>
          <a:p>
            <a:pPr lvl="1"/>
            <a:r>
              <a:rPr lang="en-US" dirty="0"/>
              <a:t>What</a:t>
            </a:r>
            <a:r>
              <a:rPr lang="en-US" dirty="0" smtClean="0"/>
              <a:t> failures of </a:t>
            </a:r>
            <a:r>
              <a:rPr lang="en-US" dirty="0"/>
              <a:t>the Treaty of Versailles/League of Nations</a:t>
            </a:r>
            <a:r>
              <a:rPr lang="en-US" dirty="0" smtClean="0"/>
              <a:t> allowed Hitler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act the way</a:t>
            </a:r>
            <a:r>
              <a:rPr lang="en-US" dirty="0" smtClean="0"/>
              <a:t> he did?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421" y="225424"/>
            <a:ext cx="4691146" cy="639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424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Hitler vs. the League of Nations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01344"/>
            <a:ext cx="6400800" cy="58821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April 15, 2014</a:t>
            </a:r>
            <a:endParaRPr lang="en-US" dirty="0">
              <a:solidFill>
                <a:schemeClr val="bg2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7568" y="5791444"/>
            <a:ext cx="153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Political cartoon depicting Hitler and the League of Nations, 1935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246"/>
            <a:ext cx="8229600" cy="622454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Essential Question:</a:t>
            </a:r>
          </a:p>
          <a:p>
            <a:pPr lvl="1"/>
            <a:r>
              <a:rPr lang="en-US" sz="3600" dirty="0" smtClean="0"/>
              <a:t>At what point is war unavoidable?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Lesson Objective:</a:t>
            </a:r>
          </a:p>
          <a:p>
            <a:pPr lvl="1"/>
            <a:r>
              <a:rPr lang="en-US" sz="3600" dirty="0" smtClean="0"/>
              <a:t>Analyze Adolph Hitler’s actions by giving a detailed explanation of how Hitler’s aggression led to a declaration of war.</a:t>
            </a:r>
            <a:endParaRPr lang="en-US" dirty="0" smtClean="0"/>
          </a:p>
          <a:p>
            <a:r>
              <a:rPr lang="en-US" sz="1600" dirty="0" smtClean="0"/>
              <a:t>NC Standard 8</a:t>
            </a:r>
            <a:r>
              <a:rPr lang="en-US" sz="1600" dirty="0"/>
              <a:t>.H.</a:t>
            </a:r>
            <a:r>
              <a:rPr lang="en-US" sz="1600" dirty="0" smtClean="0"/>
              <a:t>2.3</a:t>
            </a:r>
          </a:p>
          <a:p>
            <a:pPr lvl="1"/>
            <a:r>
              <a:rPr lang="en-US" sz="1400" dirty="0" smtClean="0"/>
              <a:t>Summarize </a:t>
            </a:r>
            <a:r>
              <a:rPr lang="en-US" sz="1400" dirty="0"/>
              <a:t>the role of debate, compromise, and negotiation during significant periods in the history of North Carolina and the United States</a:t>
            </a:r>
            <a:r>
              <a:rPr lang="en-US" sz="1400" dirty="0" smtClean="0"/>
              <a:t>.</a:t>
            </a:r>
          </a:p>
          <a:p>
            <a:r>
              <a:rPr lang="en-US" sz="1600" dirty="0" smtClean="0"/>
              <a:t>CCSS.ELA-Literacy.RH.6-8.2</a:t>
            </a:r>
          </a:p>
          <a:p>
            <a:pPr lvl="1"/>
            <a:r>
              <a:rPr lang="en-US" sz="1400" dirty="0" smtClean="0"/>
              <a:t>Determine the central ideas or information of a primary or secondary source; provide an accurate summary of the source distinct from prior knowledge.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13077"/>
            <a:ext cx="8135352" cy="21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62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World War II Build-up Headlines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6706" y="4179122"/>
            <a:ext cx="262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w Cen MT"/>
              </a:rPr>
              <a:t>The New York Times</a:t>
            </a:r>
            <a:r>
              <a:rPr lang="en-US" dirty="0" smtClean="0">
                <a:latin typeface="Tw Cen MT"/>
              </a:rPr>
              <a:t>, 1919</a:t>
            </a:r>
            <a:endParaRPr lang="en-US" i="1" dirty="0">
              <a:latin typeface="Tw Cen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685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World War II Build-up Headlines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20" y="1417638"/>
            <a:ext cx="8667395" cy="36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20277" y="5085216"/>
            <a:ext cx="5648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Tw Cen MT"/>
              </a:rPr>
              <a:t>The </a:t>
            </a:r>
            <a:r>
              <a:rPr lang="en-US" i="1" dirty="0" err="1" smtClean="0">
                <a:latin typeface="Tw Cen MT"/>
              </a:rPr>
              <a:t>Knickerbocker</a:t>
            </a:r>
            <a:r>
              <a:rPr lang="en-US" i="1" dirty="0" smtClean="0">
                <a:latin typeface="Tw Cen MT"/>
              </a:rPr>
              <a:t> Press </a:t>
            </a:r>
            <a:r>
              <a:rPr lang="en-US" dirty="0" smtClean="0">
                <a:latin typeface="Tw Cen MT"/>
              </a:rPr>
              <a:t>(Albany, NY) 1933.</a:t>
            </a:r>
          </a:p>
          <a:p>
            <a:pPr algn="ctr"/>
            <a:endParaRPr lang="en-US" i="1" dirty="0" smtClean="0">
              <a:latin typeface="Tw Cen MT"/>
            </a:endParaRPr>
          </a:p>
          <a:p>
            <a:pPr algn="ctr"/>
            <a:r>
              <a:rPr lang="en-US" dirty="0" smtClean="0">
                <a:latin typeface="Tw Cen MT"/>
              </a:rPr>
              <a:t>Parley = a conference between opposing sides in a dispute</a:t>
            </a:r>
            <a:endParaRPr lang="en-US" dirty="0">
              <a:latin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213"/>
            <a:ext cx="8229600" cy="78417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World War II Build-up Headlines</a:t>
            </a: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516" y="1175213"/>
            <a:ext cx="5485077" cy="221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88660" y="3425977"/>
            <a:ext cx="370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w Cen MT"/>
              </a:rPr>
              <a:t>Sunday Pictorial </a:t>
            </a:r>
            <a:r>
              <a:rPr lang="en-US" dirty="0" smtClean="0">
                <a:latin typeface="Tw Cen MT"/>
              </a:rPr>
              <a:t>(Great Britain) 1938.</a:t>
            </a:r>
            <a:endParaRPr lang="en-US" i="1" dirty="0">
              <a:latin typeface="Tw Cen M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259" y="3976728"/>
            <a:ext cx="7198177" cy="24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48662" y="6388130"/>
            <a:ext cx="229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w Cen MT"/>
              </a:rPr>
              <a:t>New York Times</a:t>
            </a:r>
            <a:r>
              <a:rPr lang="en-US" dirty="0" smtClean="0">
                <a:latin typeface="Tw Cen MT"/>
              </a:rPr>
              <a:t>, 1938</a:t>
            </a:r>
            <a:endParaRPr lang="en-US" i="1" dirty="0">
              <a:latin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213"/>
            <a:ext cx="8229600" cy="78417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World War II Build-up Headlines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7" y="5900182"/>
            <a:ext cx="229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w Cen MT"/>
              </a:rPr>
              <a:t>New York Times</a:t>
            </a:r>
            <a:r>
              <a:rPr lang="en-US" dirty="0" smtClean="0">
                <a:latin typeface="Tw Cen MT"/>
              </a:rPr>
              <a:t>, 1938</a:t>
            </a:r>
            <a:endParaRPr lang="en-US" i="1" dirty="0">
              <a:latin typeface="Tw Cen M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858" y="1143516"/>
            <a:ext cx="702321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640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WAR!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2192" y="6269514"/>
            <a:ext cx="249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w Cen MT"/>
              </a:rPr>
              <a:t>Los Angeles Times</a:t>
            </a:r>
            <a:r>
              <a:rPr lang="en-US" dirty="0" smtClean="0">
                <a:latin typeface="Tw Cen MT"/>
              </a:rPr>
              <a:t>, 1939.</a:t>
            </a:r>
            <a:endParaRPr lang="en-US" i="1" dirty="0">
              <a:latin typeface="Tw Cen M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4768" t="5152" b="9932"/>
          <a:stretch>
            <a:fillRect/>
          </a:stretch>
        </p:blipFill>
        <p:spPr bwMode="auto">
          <a:xfrm>
            <a:off x="657343" y="1036405"/>
            <a:ext cx="7825144" cy="523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look at more headlines…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1925" y="1339536"/>
            <a:ext cx="4253875" cy="50933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We’ll do the first set together and answer the questions.</a:t>
            </a:r>
          </a:p>
          <a:p>
            <a:endParaRPr lang="en-US" dirty="0" smtClean="0"/>
          </a:p>
          <a:p>
            <a:r>
              <a:rPr lang="en-US" dirty="0" smtClean="0"/>
              <a:t>Then, do the next three sets on your own.</a:t>
            </a:r>
          </a:p>
          <a:p>
            <a:endParaRPr lang="en-US" dirty="0" smtClean="0"/>
          </a:p>
          <a:p>
            <a:r>
              <a:rPr lang="en-US" dirty="0" smtClean="0"/>
              <a:t>You will use what you learn/read for your exit ticket at the end of the lesson.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 l="26606" r="24921"/>
          <a:stretch>
            <a:fillRect/>
          </a:stretch>
        </p:blipFill>
        <p:spPr bwMode="auto">
          <a:xfrm>
            <a:off x="4898976" y="1339536"/>
            <a:ext cx="3840556" cy="509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409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Do Now</vt:lpstr>
      <vt:lpstr>Hitler vs. the League of Nations</vt:lpstr>
      <vt:lpstr>Slide 3</vt:lpstr>
      <vt:lpstr>World War II Build-up Headlines</vt:lpstr>
      <vt:lpstr>World War II Build-up Headlines</vt:lpstr>
      <vt:lpstr>World War II Build-up Headlines</vt:lpstr>
      <vt:lpstr>World War II Build-up Headlines</vt:lpstr>
      <vt:lpstr>WAR!</vt:lpstr>
      <vt:lpstr>Let’s look at more headlines…</vt:lpstr>
      <vt:lpstr>Exit Ticket Assignment</vt:lpstr>
    </vt:vector>
  </TitlesOfParts>
  <Company>Mississippi Teacher Corps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Hitler vs. the League of Nations</dc:title>
  <dc:creator>Patrick Lasseter</dc:creator>
  <cp:lastModifiedBy>Durham Public Schools</cp:lastModifiedBy>
  <cp:revision>11</cp:revision>
  <dcterms:created xsi:type="dcterms:W3CDTF">2014-04-22T13:00:13Z</dcterms:created>
  <dcterms:modified xsi:type="dcterms:W3CDTF">2014-04-22T13:02:08Z</dcterms:modified>
</cp:coreProperties>
</file>