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handoutMasters/handoutMaster1.xml" ContentType="application/vnd.openxmlformats-officedocument.presentationml.handoutMaster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handoutMasterIdLst>
    <p:handoutMasterId r:id="rId13"/>
  </p:handoutMasterIdLst>
  <p:sldIdLst>
    <p:sldId id="266" r:id="rId2"/>
    <p:sldId id="256" r:id="rId3"/>
    <p:sldId id="257" r:id="rId4"/>
    <p:sldId id="258" r:id="rId5"/>
    <p:sldId id="264" r:id="rId6"/>
    <p:sldId id="259" r:id="rId7"/>
    <p:sldId id="260" r:id="rId8"/>
    <p:sldId id="261" r:id="rId9"/>
    <p:sldId id="262" r:id="rId10"/>
    <p:sldId id="263" r:id="rId11"/>
    <p:sldId id="265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 prnWhat="handouts6" clrMode="bw" frameSlides="1"/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104" d="100"/>
          <a:sy n="104" d="100"/>
        </p:scale>
        <p:origin x="-60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handoutMaster" Target="handoutMasters/handout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AEA80F-344F-184B-B0FE-E3BD846B2A3C}" type="datetimeFigureOut">
              <a:rPr lang="en-US" smtClean="0"/>
              <a:t>2/10/14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9E46F2-0B33-854E-BAE0-545B7294A59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77FDE-939D-6742-813E-9025A0385039}" type="datetimeFigureOut">
              <a:rPr lang="en-US" smtClean="0"/>
              <a:t>2/10/14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E740E-95F1-8345-99BE-7DA70CA19F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77FDE-939D-6742-813E-9025A0385039}" type="datetimeFigureOut">
              <a:rPr lang="en-US" smtClean="0"/>
              <a:t>2/10/14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E740E-95F1-8345-99BE-7DA70CA19F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77FDE-939D-6742-813E-9025A0385039}" type="datetimeFigureOut">
              <a:rPr lang="en-US" smtClean="0"/>
              <a:t>2/10/14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E740E-95F1-8345-99BE-7DA70CA19F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77FDE-939D-6742-813E-9025A0385039}" type="datetimeFigureOut">
              <a:rPr lang="en-US" smtClean="0"/>
              <a:t>2/10/14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E740E-95F1-8345-99BE-7DA70CA19F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77FDE-939D-6742-813E-9025A0385039}" type="datetimeFigureOut">
              <a:rPr lang="en-US" smtClean="0"/>
              <a:t>2/10/14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E740E-95F1-8345-99BE-7DA70CA19F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77FDE-939D-6742-813E-9025A0385039}" type="datetimeFigureOut">
              <a:rPr lang="en-US" smtClean="0"/>
              <a:t>2/10/14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E740E-95F1-8345-99BE-7DA70CA19F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77FDE-939D-6742-813E-9025A0385039}" type="datetimeFigureOut">
              <a:rPr lang="en-US" smtClean="0"/>
              <a:t>2/10/14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E740E-95F1-8345-99BE-7DA70CA19F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77FDE-939D-6742-813E-9025A0385039}" type="datetimeFigureOut">
              <a:rPr lang="en-US" smtClean="0"/>
              <a:t>2/10/14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E740E-95F1-8345-99BE-7DA70CA19F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77FDE-939D-6742-813E-9025A0385039}" type="datetimeFigureOut">
              <a:rPr lang="en-US" smtClean="0"/>
              <a:t>2/10/14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E740E-95F1-8345-99BE-7DA70CA19F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77FDE-939D-6742-813E-9025A0385039}" type="datetimeFigureOut">
              <a:rPr lang="en-US" smtClean="0"/>
              <a:t>2/10/14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E740E-95F1-8345-99BE-7DA70CA19F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77FDE-939D-6742-813E-9025A0385039}" type="datetimeFigureOut">
              <a:rPr lang="en-US" smtClean="0"/>
              <a:t>2/10/14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E740E-95F1-8345-99BE-7DA70CA19F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277FDE-939D-6742-813E-9025A0385039}" type="datetimeFigureOut">
              <a:rPr lang="en-US" smtClean="0"/>
              <a:t>2/10/14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CE740E-95F1-8345-99BE-7DA70CA19FB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goo.gl/gTdrrR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FF"/>
                </a:solidFill>
              </a:rPr>
              <a:t>DO NOW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7000" dirty="0" smtClean="0"/>
              <a:t>What is needed to start an industry?</a:t>
            </a:r>
          </a:p>
          <a:p>
            <a:r>
              <a:rPr lang="en-US" sz="7000" dirty="0" smtClean="0"/>
              <a:t>List at least 4 things.</a:t>
            </a:r>
            <a:endParaRPr lang="en-US" sz="7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Cause #5 – Technology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3778" y="1600200"/>
            <a:ext cx="4143022" cy="491913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Water and steam power replaced animal and people power</a:t>
            </a:r>
          </a:p>
          <a:p>
            <a:r>
              <a:rPr lang="en-US" dirty="0" smtClean="0"/>
              <a:t>The </a:t>
            </a:r>
            <a:r>
              <a:rPr lang="en-US" b="1" dirty="0" smtClean="0"/>
              <a:t>steam engine </a:t>
            </a:r>
            <a:r>
              <a:rPr lang="en-US" dirty="0" smtClean="0"/>
              <a:t>was the main power source of the I.R.</a:t>
            </a:r>
          </a:p>
          <a:p>
            <a:r>
              <a:rPr lang="en-US" b="1" dirty="0" smtClean="0"/>
              <a:t>Electricity </a:t>
            </a:r>
            <a:r>
              <a:rPr lang="en-US" dirty="0" smtClean="0"/>
              <a:t>would also change how industry worked</a:t>
            </a:r>
            <a:endParaRPr lang="en-US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5912" y="2198688"/>
            <a:ext cx="4227865" cy="32243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Assignment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Using your notes, go to the following website to answer your exit ticket for today:</a:t>
            </a:r>
          </a:p>
          <a:p>
            <a:pPr algn="ctr">
              <a:buNone/>
            </a:pPr>
            <a:r>
              <a:rPr lang="en-US" sz="5000" dirty="0" smtClean="0">
                <a:hlinkClick r:id="rId2"/>
              </a:rPr>
              <a:t>http</a:t>
            </a:r>
            <a:r>
              <a:rPr lang="en-US" sz="5000" dirty="0">
                <a:hlinkClick r:id="rId2"/>
              </a:rPr>
              <a:t>://goo.gl/</a:t>
            </a:r>
            <a:r>
              <a:rPr lang="en-US" sz="5000" dirty="0" smtClean="0">
                <a:hlinkClick r:id="rId2"/>
              </a:rPr>
              <a:t>gTdrrR</a:t>
            </a:r>
            <a:endParaRPr lang="en-US" sz="5000" dirty="0" smtClean="0"/>
          </a:p>
          <a:p>
            <a:endParaRPr lang="en-US" dirty="0" smtClean="0"/>
          </a:p>
          <a:p>
            <a:r>
              <a:rPr lang="en-US" dirty="0" smtClean="0"/>
              <a:t>First, answer the exit ticket question.</a:t>
            </a:r>
          </a:p>
          <a:p>
            <a:pPr lvl="1"/>
            <a:r>
              <a:rPr lang="en-US" b="1" dirty="0" smtClean="0"/>
              <a:t>What were the causes of the Industrial Revolution?</a:t>
            </a:r>
          </a:p>
          <a:p>
            <a:r>
              <a:rPr lang="en-US" dirty="0" smtClean="0"/>
              <a:t>Then, </a:t>
            </a:r>
            <a:r>
              <a:rPr lang="en-US" b="1" dirty="0" smtClean="0"/>
              <a:t>create a test question </a:t>
            </a:r>
            <a:r>
              <a:rPr lang="en-US" dirty="0" smtClean="0"/>
              <a:t>that you would like to see on the test. It just might be used!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5200" dirty="0" smtClean="0">
                <a:solidFill>
                  <a:srgbClr val="0000FF"/>
                </a:solidFill>
                <a:latin typeface="Synchro LET"/>
                <a:cs typeface="Synchro LET"/>
              </a:rPr>
              <a:t>Causes of the Industrial Revolution</a:t>
            </a:r>
            <a:endParaRPr lang="en-US" sz="5200" dirty="0">
              <a:solidFill>
                <a:srgbClr val="0000FF"/>
              </a:solidFill>
              <a:latin typeface="Synchro LET"/>
              <a:cs typeface="Synchro LE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February 10, 2014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0000FF"/>
                </a:solidFill>
              </a:rPr>
              <a:t>Learning Goals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478517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EQ</a:t>
            </a:r>
          </a:p>
          <a:p>
            <a:pPr lvl="1"/>
            <a:r>
              <a:rPr lang="en-US" dirty="0" smtClean="0"/>
              <a:t>How can technological change and innovation change a country?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LT</a:t>
            </a:r>
          </a:p>
          <a:p>
            <a:pPr lvl="1"/>
            <a:r>
              <a:rPr lang="en-US" dirty="0" smtClean="0"/>
              <a:t>SWBAT identify the causes and effects of the Industrial Revolution.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POU (I’ll know I’ve got it when…)</a:t>
            </a:r>
          </a:p>
          <a:p>
            <a:pPr lvl="1"/>
            <a:r>
              <a:rPr lang="en-US" dirty="0" smtClean="0"/>
              <a:t>I can list the causes of the Industrial Revolution in the United States.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Definitions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5401"/>
          </a:xfrm>
        </p:spPr>
        <p:txBody>
          <a:bodyPr>
            <a:normAutofit/>
          </a:bodyPr>
          <a:lstStyle/>
          <a:p>
            <a:r>
              <a:rPr lang="en-US" sz="5400" dirty="0" smtClean="0">
                <a:solidFill>
                  <a:srgbClr val="FF0000"/>
                </a:solidFill>
              </a:rPr>
              <a:t>Industrial Revolution</a:t>
            </a:r>
          </a:p>
          <a:p>
            <a:pPr lvl="1"/>
            <a:r>
              <a:rPr lang="en-US" sz="4400" dirty="0" smtClean="0"/>
              <a:t>The rapid development of industry in the 1700s and 1800s </a:t>
            </a:r>
          </a:p>
          <a:p>
            <a:pPr lvl="1"/>
            <a:r>
              <a:rPr lang="en-US" sz="4400" dirty="0" smtClean="0"/>
              <a:t>a change from making things by hand to making them in factories</a:t>
            </a:r>
            <a:endParaRPr lang="en-US" sz="4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Where and When?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4594578" cy="4919133"/>
          </a:xfrm>
        </p:spPr>
        <p:txBody>
          <a:bodyPr>
            <a:normAutofit/>
          </a:bodyPr>
          <a:lstStyle/>
          <a:p>
            <a:r>
              <a:rPr lang="en-US" dirty="0" smtClean="0"/>
              <a:t>The I.R. </a:t>
            </a:r>
            <a:r>
              <a:rPr lang="en-US" b="1" dirty="0" smtClean="0"/>
              <a:t>began in Great Britain </a:t>
            </a:r>
            <a:r>
              <a:rPr lang="en-US" dirty="0" smtClean="0"/>
              <a:t>in the 1700s</a:t>
            </a:r>
          </a:p>
          <a:p>
            <a:r>
              <a:rPr lang="en-US" dirty="0" smtClean="0"/>
              <a:t>About 1750-1920</a:t>
            </a:r>
          </a:p>
          <a:p>
            <a:r>
              <a:rPr lang="en-US" dirty="0" smtClean="0"/>
              <a:t>In the U.S., the I.R. took place mostly in northern cities</a:t>
            </a:r>
          </a:p>
          <a:p>
            <a:r>
              <a:rPr lang="en-US" dirty="0" smtClean="0"/>
              <a:t>Other places: Japan, Belgium, France, Germany</a:t>
            </a: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97797" y="1600200"/>
            <a:ext cx="4646203" cy="40160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Cause #1 – Agrarian Revolution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05111" y="1600200"/>
            <a:ext cx="4481689" cy="4919133"/>
          </a:xfrm>
        </p:spPr>
        <p:txBody>
          <a:bodyPr>
            <a:normAutofit/>
          </a:bodyPr>
          <a:lstStyle/>
          <a:p>
            <a:r>
              <a:rPr lang="en-US" dirty="0" smtClean="0"/>
              <a:t>In Britain, </a:t>
            </a:r>
            <a:r>
              <a:rPr lang="en-US" b="1" dirty="0" smtClean="0"/>
              <a:t>changes in farming methods </a:t>
            </a:r>
            <a:r>
              <a:rPr lang="en-US" dirty="0" smtClean="0"/>
              <a:t>helped start the I.R.</a:t>
            </a:r>
          </a:p>
          <a:p>
            <a:pPr lvl="1"/>
            <a:r>
              <a:rPr lang="en-US" dirty="0" smtClean="0"/>
              <a:t>New farming tech produced more food</a:t>
            </a:r>
          </a:p>
          <a:p>
            <a:pPr lvl="1"/>
            <a:r>
              <a:rPr lang="en-US" dirty="0" smtClean="0"/>
              <a:t>More food led to a population increase</a:t>
            </a:r>
          </a:p>
          <a:p>
            <a:pPr lvl="1"/>
            <a:r>
              <a:rPr lang="en-US" dirty="0" smtClean="0"/>
              <a:t>These people would provide the workforce for the I.R.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066" y="2333624"/>
            <a:ext cx="4121045" cy="31979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Cause #2 – Natural Resources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651022" cy="4919133"/>
          </a:xfrm>
        </p:spPr>
        <p:txBody>
          <a:bodyPr>
            <a:normAutofit/>
          </a:bodyPr>
          <a:lstStyle/>
          <a:p>
            <a:r>
              <a:rPr lang="en-US" dirty="0" smtClean="0"/>
              <a:t>Britain had plenty of </a:t>
            </a:r>
            <a:r>
              <a:rPr lang="en-US" b="1" dirty="0" smtClean="0"/>
              <a:t>natural resources</a:t>
            </a:r>
          </a:p>
          <a:p>
            <a:pPr lvl="1"/>
            <a:r>
              <a:rPr lang="en-US" dirty="0" smtClean="0"/>
              <a:t>Iron ore</a:t>
            </a:r>
          </a:p>
          <a:p>
            <a:pPr lvl="1"/>
            <a:r>
              <a:rPr lang="en-US" dirty="0" smtClean="0"/>
              <a:t>Coal</a:t>
            </a:r>
          </a:p>
          <a:p>
            <a:pPr lvl="1"/>
            <a:r>
              <a:rPr lang="en-US" dirty="0" smtClean="0"/>
              <a:t>Forests</a:t>
            </a:r>
          </a:p>
          <a:p>
            <a:pPr lvl="1"/>
            <a:r>
              <a:rPr lang="en-US" dirty="0" smtClean="0"/>
              <a:t>Rivers, harbors</a:t>
            </a:r>
          </a:p>
          <a:p>
            <a:r>
              <a:rPr lang="en-US" b="1" dirty="0" smtClean="0"/>
              <a:t>The United States had these same advantages!</a:t>
            </a:r>
            <a:endParaRPr lang="en-US" b="1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87674" y="2419236"/>
            <a:ext cx="4299126" cy="24194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Cause #3 – Capital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3110" y="1417638"/>
            <a:ext cx="4255911" cy="5101695"/>
          </a:xfrm>
        </p:spPr>
        <p:txBody>
          <a:bodyPr>
            <a:normAutofit fontScale="92500"/>
          </a:bodyPr>
          <a:lstStyle/>
          <a:p>
            <a:r>
              <a:rPr lang="en-US" b="1" u="sng" dirty="0" smtClean="0"/>
              <a:t>Capital</a:t>
            </a:r>
            <a:r>
              <a:rPr lang="en-US" b="1" dirty="0" smtClean="0"/>
              <a:t> </a:t>
            </a:r>
            <a:r>
              <a:rPr lang="en-US" dirty="0" smtClean="0"/>
              <a:t>is another way of saying </a:t>
            </a:r>
            <a:r>
              <a:rPr lang="en-US" b="1" u="sng" dirty="0" smtClean="0"/>
              <a:t>MONEY</a:t>
            </a:r>
          </a:p>
          <a:p>
            <a:r>
              <a:rPr lang="en-US" dirty="0" smtClean="0"/>
              <a:t>In Britain, the I.R. could start because they were a rich empire</a:t>
            </a:r>
          </a:p>
          <a:p>
            <a:r>
              <a:rPr lang="en-US" dirty="0" smtClean="0"/>
              <a:t>The U.S. also had the </a:t>
            </a:r>
            <a:r>
              <a:rPr lang="en-US" b="1" dirty="0" smtClean="0"/>
              <a:t>capital</a:t>
            </a:r>
            <a:r>
              <a:rPr lang="en-US" dirty="0" smtClean="0"/>
              <a:t> to build railroads, factories, mines, and pay employees</a:t>
            </a:r>
            <a:endParaRPr lang="en-US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1950" y="1947333"/>
            <a:ext cx="3965074" cy="36621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Cause #4 – People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804885" cy="4890911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In order to expand industry, build railroads, and develop natural resources, </a:t>
            </a:r>
            <a:r>
              <a:rPr lang="en-US" b="1" dirty="0" smtClean="0"/>
              <a:t>it took a lot of people</a:t>
            </a:r>
          </a:p>
          <a:p>
            <a:r>
              <a:rPr lang="en-US" dirty="0" smtClean="0"/>
              <a:t>The U.S. had plenty of people to work in the new I.R. economy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62085" y="2518447"/>
            <a:ext cx="4491027" cy="27026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398</TotalTime>
  <Words>390</Words>
  <Application>Microsoft Macintosh PowerPoint</Application>
  <PresentationFormat>On-screen Show (4:3)</PresentationFormat>
  <Paragraphs>53</Paragraphs>
  <Slides>11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DO NOW</vt:lpstr>
      <vt:lpstr>Causes of the Industrial Revolution</vt:lpstr>
      <vt:lpstr>Learning Goals</vt:lpstr>
      <vt:lpstr>Definitions</vt:lpstr>
      <vt:lpstr>Where and When?</vt:lpstr>
      <vt:lpstr>Cause #1 – Agrarian Revolution</vt:lpstr>
      <vt:lpstr>Cause #2 – Natural Resources</vt:lpstr>
      <vt:lpstr>Cause #3 – Capital</vt:lpstr>
      <vt:lpstr>Cause #4 – People</vt:lpstr>
      <vt:lpstr>Cause #5 – Technology</vt:lpstr>
      <vt:lpstr>Assignment</vt:lpstr>
    </vt:vector>
  </TitlesOfParts>
  <Company>Durham Public Schools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 NOW</dc:title>
  <dc:creator>Durham Public Schools</dc:creator>
  <cp:lastModifiedBy>Durham Public Schools</cp:lastModifiedBy>
  <cp:revision>1</cp:revision>
  <cp:lastPrinted>2014-02-10T13:54:27Z</cp:lastPrinted>
  <dcterms:created xsi:type="dcterms:W3CDTF">2014-02-10T12:59:12Z</dcterms:created>
  <dcterms:modified xsi:type="dcterms:W3CDTF">2014-02-10T19:37:31Z</dcterms:modified>
</cp:coreProperties>
</file>