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docProps/core.xml" ContentType="application/vnd.openxmlformats-package.core-properties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65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1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A57C2-7D12-E044-A542-445F6AB3C282}" type="datetimeFigureOut">
              <a:rPr lang="en-US" smtClean="0"/>
              <a:t>3/6/14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88D4E-6FAD-B347-8470-C21F5D1D89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A57C2-7D12-E044-A542-445F6AB3C282}" type="datetimeFigureOut">
              <a:rPr lang="en-US" smtClean="0"/>
              <a:t>3/6/14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88D4E-6FAD-B347-8470-C21F5D1D89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A57C2-7D12-E044-A542-445F6AB3C282}" type="datetimeFigureOut">
              <a:rPr lang="en-US" smtClean="0"/>
              <a:t>3/6/14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88D4E-6FAD-B347-8470-C21F5D1D89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A57C2-7D12-E044-A542-445F6AB3C282}" type="datetimeFigureOut">
              <a:rPr lang="en-US" smtClean="0"/>
              <a:t>3/6/14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88D4E-6FAD-B347-8470-C21F5D1D89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A57C2-7D12-E044-A542-445F6AB3C282}" type="datetimeFigureOut">
              <a:rPr lang="en-US" smtClean="0"/>
              <a:t>3/6/14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88D4E-6FAD-B347-8470-C21F5D1D89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A57C2-7D12-E044-A542-445F6AB3C282}" type="datetimeFigureOut">
              <a:rPr lang="en-US" smtClean="0"/>
              <a:t>3/6/14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88D4E-6FAD-B347-8470-C21F5D1D89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A57C2-7D12-E044-A542-445F6AB3C282}" type="datetimeFigureOut">
              <a:rPr lang="en-US" smtClean="0"/>
              <a:t>3/6/14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88D4E-6FAD-B347-8470-C21F5D1D89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A57C2-7D12-E044-A542-445F6AB3C282}" type="datetimeFigureOut">
              <a:rPr lang="en-US" smtClean="0"/>
              <a:t>3/6/14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88D4E-6FAD-B347-8470-C21F5D1D89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A57C2-7D12-E044-A542-445F6AB3C282}" type="datetimeFigureOut">
              <a:rPr lang="en-US" smtClean="0"/>
              <a:t>3/6/14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88D4E-6FAD-B347-8470-C21F5D1D89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A57C2-7D12-E044-A542-445F6AB3C282}" type="datetimeFigureOut">
              <a:rPr lang="en-US" smtClean="0"/>
              <a:t>3/6/14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88D4E-6FAD-B347-8470-C21F5D1D89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A57C2-7D12-E044-A542-445F6AB3C282}" type="datetimeFigureOut">
              <a:rPr lang="en-US" smtClean="0"/>
              <a:t>3/6/14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88D4E-6FAD-B347-8470-C21F5D1D89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A57C2-7D12-E044-A542-445F6AB3C282}" type="datetimeFigureOut">
              <a:rPr lang="en-US" smtClean="0"/>
              <a:t>3/6/14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88D4E-6FAD-B347-8470-C21F5D1D89E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oo.gl/4sWxye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200" b="1" dirty="0" smtClean="0">
                <a:solidFill>
                  <a:srgbClr val="FF0000"/>
                </a:solidFill>
              </a:rPr>
              <a:t>DO NOW</a:t>
            </a:r>
            <a:endParaRPr lang="en-US" sz="9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12147"/>
            <a:ext cx="8229600" cy="40140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9200" dirty="0" smtClean="0"/>
              <a:t>	Who were muckrakers?</a:t>
            </a:r>
            <a:endParaRPr lang="en-US" sz="9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alphaModFix amt="38000"/>
          </a:blip>
          <a:srcRect/>
          <a:stretch>
            <a:fillRect/>
          </a:stretch>
        </p:blipFill>
        <p:spPr bwMode="auto">
          <a:xfrm>
            <a:off x="265783" y="-41275"/>
            <a:ext cx="8636861" cy="6945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025"/>
            <a:ext cx="7772400" cy="3537522"/>
          </a:xfrm>
        </p:spPr>
        <p:txBody>
          <a:bodyPr>
            <a:normAutofit fontScale="90000"/>
          </a:bodyPr>
          <a:lstStyle/>
          <a:p>
            <a:r>
              <a:rPr lang="en-US" sz="8100" b="1" dirty="0" smtClean="0">
                <a:solidFill>
                  <a:srgbClr val="0000FF"/>
                </a:solidFill>
                <a:latin typeface="Handwriting - Dakota"/>
                <a:cs typeface="Handwriting - Dakota"/>
              </a:rPr>
              <a:t>Theodore Roosevelt &amp; Progressivism</a:t>
            </a:r>
            <a:endParaRPr lang="en-US" sz="8100" b="1" dirty="0">
              <a:solidFill>
                <a:srgbClr val="0000FF"/>
              </a:solidFill>
              <a:latin typeface="Handwriting - Dakota"/>
              <a:cs typeface="Handwriting - Dakot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03738"/>
            <a:ext cx="6400800" cy="935061"/>
          </a:xfrm>
        </p:spPr>
        <p:txBody>
          <a:bodyPr/>
          <a:lstStyle/>
          <a:p>
            <a:r>
              <a:rPr lang="en-US" dirty="0" smtClean="0"/>
              <a:t>March 6, 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latin typeface="Handwriting - Dakota"/>
                <a:cs typeface="Handwriting - Dakota"/>
              </a:rPr>
              <a:t>Learning Goals</a:t>
            </a:r>
            <a:endParaRPr lang="en-US" b="1" dirty="0">
              <a:solidFill>
                <a:srgbClr val="0000FF"/>
              </a:solidFill>
              <a:latin typeface="Handwriting - Dakota"/>
              <a:cs typeface="Handwriting - Dakot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4696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EQ:</a:t>
            </a:r>
          </a:p>
          <a:p>
            <a:pPr lvl="1"/>
            <a:r>
              <a:rPr lang="en-US" dirty="0" smtClean="0"/>
              <a:t>How did America try to fix the problems of the Industrial Revolution?</a:t>
            </a:r>
          </a:p>
          <a:p>
            <a:r>
              <a:rPr lang="en-US" b="1" dirty="0" err="1" smtClean="0">
                <a:solidFill>
                  <a:srgbClr val="FF0000"/>
                </a:solidFill>
              </a:rPr>
              <a:t>LTs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  <a:endParaRPr lang="en-US" b="1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Describe political, economic, and </a:t>
            </a:r>
            <a:r>
              <a:rPr lang="en-US" dirty="0" smtClean="0"/>
              <a:t>social reforms of the Progressive Movement.</a:t>
            </a:r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POU:</a:t>
            </a:r>
          </a:p>
          <a:p>
            <a:pPr lvl="1"/>
            <a:r>
              <a:rPr lang="en-US" dirty="0" smtClean="0"/>
              <a:t>I can</a:t>
            </a:r>
            <a:r>
              <a:rPr lang="en-US" dirty="0" smtClean="0"/>
              <a:t> describe political, economic, and social reforms of the Progressive Movement.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latin typeface="Handwriting - Dakota"/>
                <a:cs typeface="Handwriting - Dakota"/>
              </a:rPr>
              <a:t>Expanding Democracy</a:t>
            </a:r>
            <a:endParaRPr lang="en-US" b="1" dirty="0">
              <a:solidFill>
                <a:srgbClr val="0000FF"/>
              </a:solidFill>
              <a:latin typeface="Handwriting - Dakota"/>
              <a:cs typeface="Handwriting - Dakot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10064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Patronage</a:t>
            </a:r>
            <a:endParaRPr lang="en-US" b="1" dirty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elected </a:t>
            </a:r>
            <a:r>
              <a:rPr lang="en-US" dirty="0"/>
              <a:t>officials give jobs, contracts for political </a:t>
            </a:r>
            <a:r>
              <a:rPr lang="en-US" dirty="0" smtClean="0"/>
              <a:t>support</a:t>
            </a:r>
          </a:p>
          <a:p>
            <a:pPr lvl="1"/>
            <a:r>
              <a:rPr lang="en-US" dirty="0" smtClean="0"/>
              <a:t>Was a major problem with corrupt politics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Pendleton </a:t>
            </a:r>
            <a:r>
              <a:rPr lang="en-US" b="1" dirty="0">
                <a:solidFill>
                  <a:srgbClr val="FF0000"/>
                </a:solidFill>
              </a:rPr>
              <a:t>Civil Service Act (1883)</a:t>
            </a:r>
            <a:endParaRPr lang="en-US" b="1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Requires </a:t>
            </a:r>
            <a:r>
              <a:rPr lang="en-US" dirty="0"/>
              <a:t>people to </a:t>
            </a:r>
            <a:r>
              <a:rPr lang="en-US" dirty="0" smtClean="0"/>
              <a:t>take an </a:t>
            </a:r>
            <a:r>
              <a:rPr lang="en-US" dirty="0"/>
              <a:t>exam for certain government jobs</a:t>
            </a:r>
            <a:endParaRPr lang="en-US" dirty="0" smtClean="0"/>
          </a:p>
          <a:p>
            <a:pPr lvl="1"/>
            <a:r>
              <a:rPr lang="en-US" dirty="0" smtClean="0"/>
              <a:t>Stops </a:t>
            </a:r>
            <a:r>
              <a:rPr lang="en-US" dirty="0"/>
              <a:t>officials from firing</a:t>
            </a:r>
            <a:r>
              <a:rPr lang="en-US" dirty="0" smtClean="0"/>
              <a:t> workers </a:t>
            </a:r>
            <a:r>
              <a:rPr lang="en-US" dirty="0"/>
              <a:t>for political </a:t>
            </a:r>
            <a:r>
              <a:rPr lang="en-US" dirty="0" smtClean="0"/>
              <a:t>reasons</a:t>
            </a:r>
          </a:p>
          <a:p>
            <a:endParaRPr lang="en-US" b="1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Direct primary</a:t>
            </a:r>
            <a:endParaRPr lang="en-US" b="1" dirty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voters</a:t>
            </a:r>
            <a:r>
              <a:rPr lang="en-US" dirty="0"/>
              <a:t>, not the party, choose </a:t>
            </a:r>
            <a:r>
              <a:rPr lang="en-US" dirty="0" smtClean="0"/>
              <a:t>candidates</a:t>
            </a:r>
          </a:p>
          <a:p>
            <a:endParaRPr lang="en-US" dirty="0" smtClean="0"/>
          </a:p>
          <a:p>
            <a:r>
              <a:rPr lang="en-US" dirty="0" smtClean="0"/>
              <a:t>3 </a:t>
            </a:r>
            <a:r>
              <a:rPr lang="en-US" dirty="0"/>
              <a:t>more reforms:</a:t>
            </a:r>
            <a:endParaRPr lang="en-US" dirty="0" smtClean="0"/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Initiative</a:t>
            </a:r>
            <a:r>
              <a:rPr lang="en-US" b="1" dirty="0" smtClean="0"/>
              <a:t> </a:t>
            </a:r>
            <a:r>
              <a:rPr lang="en-US" dirty="0"/>
              <a:t>– allows voters to propose a law directly</a:t>
            </a:r>
            <a:endParaRPr lang="en-US" dirty="0" smtClean="0"/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Referendum</a:t>
            </a:r>
            <a:r>
              <a:rPr lang="en-US" b="1" dirty="0" smtClean="0"/>
              <a:t> </a:t>
            </a:r>
            <a:r>
              <a:rPr lang="en-US" dirty="0"/>
              <a:t>–</a:t>
            </a:r>
            <a:r>
              <a:rPr lang="en-US" dirty="0" smtClean="0"/>
              <a:t> when a proposed law </a:t>
            </a:r>
            <a:r>
              <a:rPr lang="en-US" dirty="0"/>
              <a:t>is submitted to vote of the people</a:t>
            </a:r>
            <a:endParaRPr lang="en-US" dirty="0" smtClean="0"/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Recall</a:t>
            </a:r>
            <a:r>
              <a:rPr lang="en-US" b="1" dirty="0" smtClean="0"/>
              <a:t> </a:t>
            </a:r>
            <a:r>
              <a:rPr lang="en-US" dirty="0"/>
              <a:t>– allows people to vote an official out of </a:t>
            </a:r>
            <a:r>
              <a:rPr lang="en-US" dirty="0" smtClean="0"/>
              <a:t>office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latin typeface="Handwriting - Dakota"/>
                <a:cs typeface="Handwriting - Dakota"/>
              </a:rPr>
              <a:t>Social Welfare</a:t>
            </a:r>
            <a:endParaRPr lang="en-US" b="1" dirty="0">
              <a:solidFill>
                <a:srgbClr val="0000FF"/>
              </a:solidFill>
              <a:latin typeface="Handwriting - Dakota"/>
              <a:cs typeface="Handwriting - Dakot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216" y="1600200"/>
            <a:ext cx="4639223" cy="507314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Movements </a:t>
            </a:r>
            <a:r>
              <a:rPr lang="en-US" dirty="0"/>
              <a:t>deal with poverty, unemployment, bad working conditions</a:t>
            </a:r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Jane </a:t>
            </a:r>
            <a:r>
              <a:rPr lang="en-US" b="1" dirty="0">
                <a:solidFill>
                  <a:srgbClr val="FF0000"/>
                </a:solidFill>
              </a:rPr>
              <a:t>Addams </a:t>
            </a:r>
            <a:r>
              <a:rPr lang="en-US" dirty="0"/>
              <a:t>helps poor at </a:t>
            </a:r>
            <a:r>
              <a:rPr lang="en-US" b="1" dirty="0">
                <a:solidFill>
                  <a:srgbClr val="FF0000"/>
                </a:solidFill>
              </a:rPr>
              <a:t>Hull </a:t>
            </a:r>
            <a:r>
              <a:rPr lang="en-US" b="1" dirty="0" smtClean="0">
                <a:solidFill>
                  <a:srgbClr val="FF0000"/>
                </a:solidFill>
              </a:rPr>
              <a:t>House</a:t>
            </a:r>
            <a:r>
              <a:rPr lang="en-US" dirty="0" smtClean="0"/>
              <a:t>; </a:t>
            </a:r>
            <a:r>
              <a:rPr lang="en-US" dirty="0"/>
              <a:t>helps unemployed of Chicago</a:t>
            </a:r>
            <a:endParaRPr lang="en-US" dirty="0" smtClean="0"/>
          </a:p>
          <a:p>
            <a:r>
              <a:rPr lang="en-US" dirty="0" smtClean="0"/>
              <a:t>Florence </a:t>
            </a:r>
            <a:r>
              <a:rPr lang="en-US" dirty="0"/>
              <a:t>Kelley pushes for </a:t>
            </a:r>
            <a:r>
              <a:rPr lang="en-US" b="1" dirty="0"/>
              <a:t>minimum wage </a:t>
            </a:r>
            <a:r>
              <a:rPr lang="en-US" dirty="0"/>
              <a:t>laws and limits on hours</a:t>
            </a:r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Prohibitionists </a:t>
            </a:r>
            <a:r>
              <a:rPr lang="en-US" dirty="0"/>
              <a:t>work to</a:t>
            </a:r>
            <a:r>
              <a:rPr lang="en-US" dirty="0" smtClean="0"/>
              <a:t> outlaw alcohol</a:t>
            </a:r>
            <a:endParaRPr lang="en-US" dirty="0"/>
          </a:p>
        </p:txBody>
      </p:sp>
      <p:pic>
        <p:nvPicPr>
          <p:cNvPr id="4" name="Picture 3" descr="Screen shot 2014-03-06 at 8.21.48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3256" y="1197427"/>
            <a:ext cx="2193699" cy="31328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Screen shot 2014-03-06 at 8.22.02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5439" y="4330234"/>
            <a:ext cx="4247360" cy="2343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latin typeface="Handwriting - Dakota"/>
                <a:cs typeface="Handwriting - Dakota"/>
              </a:rPr>
              <a:t>Economic Reform</a:t>
            </a:r>
            <a:endParaRPr lang="en-US" b="1" dirty="0">
              <a:solidFill>
                <a:srgbClr val="0000FF"/>
              </a:solidFill>
              <a:latin typeface="Handwriting - Dakota"/>
              <a:cs typeface="Handwriting - Dakot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4643938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Economic reform </a:t>
            </a:r>
            <a:r>
              <a:rPr lang="en-US" dirty="0" smtClean="0"/>
              <a:t>limits and regulates </a:t>
            </a:r>
            <a:r>
              <a:rPr lang="en-US" dirty="0"/>
              <a:t>big business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Sherman</a:t>
            </a:r>
            <a:r>
              <a:rPr lang="en-US" b="1" dirty="0">
                <a:solidFill>
                  <a:srgbClr val="FF0000"/>
                </a:solidFill>
              </a:rPr>
              <a:t> Antitrust Act of 1890</a:t>
            </a:r>
            <a:endParaRPr lang="en-US" b="1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Illegal </a:t>
            </a:r>
            <a:r>
              <a:rPr lang="en-US" dirty="0"/>
              <a:t>for corporations to use </a:t>
            </a:r>
            <a:r>
              <a:rPr lang="en-US" dirty="0" smtClean="0"/>
              <a:t>trusts/monopolies </a:t>
            </a:r>
            <a:r>
              <a:rPr lang="en-US" dirty="0"/>
              <a:t>to gain control of industries</a:t>
            </a:r>
            <a:endParaRPr lang="en-US" dirty="0" smtClean="0"/>
          </a:p>
          <a:p>
            <a:pPr lvl="1"/>
            <a:r>
              <a:rPr lang="en-US" dirty="0" smtClean="0"/>
              <a:t>Government </a:t>
            </a:r>
            <a:r>
              <a:rPr lang="en-US" dirty="0"/>
              <a:t>does not enforce law at first</a:t>
            </a:r>
            <a:endParaRPr lang="en-US" dirty="0" smtClean="0"/>
          </a:p>
          <a:p>
            <a:pPr lvl="1"/>
            <a:r>
              <a:rPr lang="en-US" dirty="0" smtClean="0"/>
              <a:t>Requires </a:t>
            </a:r>
            <a:r>
              <a:rPr lang="en-US" dirty="0"/>
              <a:t>a strong president to enforce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938" y="2399213"/>
            <a:ext cx="4309524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Handwriting - Dakota"/>
                <a:cs typeface="Handwriting - Dakota"/>
              </a:rPr>
              <a:t>President Theodore Roosevelt</a:t>
            </a:r>
            <a:br>
              <a:rPr lang="en-US" b="1" dirty="0" smtClean="0">
                <a:solidFill>
                  <a:srgbClr val="0000FF"/>
                </a:solidFill>
                <a:latin typeface="Handwriting - Dakota"/>
                <a:cs typeface="Handwriting - Dakota"/>
              </a:rPr>
            </a:br>
            <a:r>
              <a:rPr lang="en-US" b="1" dirty="0" smtClean="0">
                <a:solidFill>
                  <a:srgbClr val="0000FF"/>
                </a:solidFill>
                <a:latin typeface="Handwriting - Dakota"/>
                <a:cs typeface="Handwriting - Dakota"/>
              </a:rPr>
              <a:t>the “Trust Buster”</a:t>
            </a:r>
            <a:endParaRPr lang="en-US" b="1" dirty="0">
              <a:solidFill>
                <a:srgbClr val="0000FF"/>
              </a:solidFill>
              <a:latin typeface="Handwriting - Dakota"/>
              <a:cs typeface="Handwriting - Dakot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860" y="1600200"/>
            <a:ext cx="4881795" cy="4930612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Theodore </a:t>
            </a:r>
            <a:r>
              <a:rPr lang="en-US" b="1" dirty="0">
                <a:solidFill>
                  <a:srgbClr val="FF0000"/>
                </a:solidFill>
              </a:rPr>
              <a:t>Roosevelt = 1</a:t>
            </a:r>
            <a:r>
              <a:rPr lang="en-US" b="1" baseline="30000" dirty="0">
                <a:solidFill>
                  <a:srgbClr val="FF0000"/>
                </a:solidFill>
              </a:rPr>
              <a:t>st</a:t>
            </a:r>
            <a:r>
              <a:rPr lang="en-US" b="1" dirty="0">
                <a:solidFill>
                  <a:srgbClr val="FF0000"/>
                </a:solidFill>
              </a:rPr>
              <a:t> Progressive President</a:t>
            </a:r>
            <a:endParaRPr lang="en-US" b="1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Becomes president after William McKinley is assassinated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The Square Deal</a:t>
            </a:r>
          </a:p>
          <a:p>
            <a:pPr lvl="1"/>
            <a:r>
              <a:rPr lang="en-US" dirty="0" smtClean="0"/>
              <a:t>Ensure </a:t>
            </a:r>
            <a:r>
              <a:rPr lang="en-US" dirty="0"/>
              <a:t>fairness (“square deal”) for workers, consumers, big businesses</a:t>
            </a:r>
            <a:endParaRPr lang="en-US" dirty="0" smtClean="0"/>
          </a:p>
          <a:p>
            <a:pPr lvl="1"/>
            <a:r>
              <a:rPr lang="en-US" dirty="0" smtClean="0"/>
              <a:t>Uses </a:t>
            </a:r>
            <a:r>
              <a:rPr lang="en-US" dirty="0"/>
              <a:t>Sherman Antitrust Act to bust up railroad trust and Standard Oil</a:t>
            </a:r>
            <a:endParaRPr lang="en-US" dirty="0" smtClean="0"/>
          </a:p>
          <a:p>
            <a:pPr lvl="1"/>
            <a:r>
              <a:rPr lang="en-US" dirty="0" smtClean="0"/>
              <a:t>Also signs </a:t>
            </a:r>
            <a:r>
              <a:rPr lang="en-US" b="1" dirty="0" smtClean="0"/>
              <a:t>Meat </a:t>
            </a:r>
            <a:r>
              <a:rPr lang="en-US" b="1" dirty="0"/>
              <a:t>Inspection </a:t>
            </a:r>
            <a:r>
              <a:rPr lang="en-US" b="1" dirty="0" smtClean="0"/>
              <a:t>Act </a:t>
            </a:r>
            <a:r>
              <a:rPr lang="en-US" dirty="0" smtClean="0"/>
              <a:t>and </a:t>
            </a:r>
            <a:r>
              <a:rPr lang="en-US" b="1" dirty="0"/>
              <a:t>Pure Food</a:t>
            </a:r>
            <a:r>
              <a:rPr lang="en-US" b="1" dirty="0" smtClean="0"/>
              <a:t> &amp; Drug Act</a:t>
            </a:r>
          </a:p>
        </p:txBody>
      </p:sp>
      <p:pic>
        <p:nvPicPr>
          <p:cNvPr id="4" name="Picture 3" descr="Screen shot 2014-03-06 at 8.24.30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8995" y="1600200"/>
            <a:ext cx="3587051" cy="4762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latin typeface="Handwriting - Dakota"/>
                <a:cs typeface="Handwriting - Dakota"/>
              </a:rPr>
              <a:t>Conservation</a:t>
            </a:r>
            <a:endParaRPr lang="en-US" b="1" dirty="0">
              <a:solidFill>
                <a:srgbClr val="0000FF"/>
              </a:solidFill>
              <a:latin typeface="Handwriting - Dakota"/>
              <a:cs typeface="Handwriting - Dakot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4298652" cy="551739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Roosevelt</a:t>
            </a:r>
            <a:r>
              <a:rPr lang="en-US" dirty="0"/>
              <a:t> = strong crusader for conservation</a:t>
            </a:r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Conservation </a:t>
            </a:r>
            <a:r>
              <a:rPr lang="en-US" dirty="0"/>
              <a:t>= controlling the use of America’s natural resources</a:t>
            </a:r>
            <a:endParaRPr lang="en-US" dirty="0" smtClean="0"/>
          </a:p>
          <a:p>
            <a:r>
              <a:rPr lang="en-US" dirty="0" smtClean="0"/>
              <a:t>Sets up </a:t>
            </a: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 wildlife refuge, doubles number of US National Parks</a:t>
            </a:r>
            <a:endParaRPr lang="en-US" dirty="0" smtClean="0"/>
          </a:p>
          <a:p>
            <a:pPr lvl="1"/>
            <a:r>
              <a:rPr lang="en-US" dirty="0" smtClean="0"/>
              <a:t>Yellowstone </a:t>
            </a:r>
            <a:r>
              <a:rPr lang="en-US" dirty="0"/>
              <a:t>and Yosemite</a:t>
            </a:r>
            <a:r>
              <a:rPr lang="en-US" dirty="0" smtClean="0"/>
              <a:t> National Parks</a:t>
            </a:r>
          </a:p>
          <a:p>
            <a:pPr lvl="1"/>
            <a:r>
              <a:rPr lang="en-US" dirty="0" smtClean="0"/>
              <a:t>Antiquities </a:t>
            </a:r>
            <a:r>
              <a:rPr lang="en-US" dirty="0"/>
              <a:t>Act preserves Grand Canyon and Petrified Forest</a:t>
            </a:r>
          </a:p>
          <a:p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05980" y="4379847"/>
            <a:ext cx="4561090" cy="2280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86525" y="942474"/>
            <a:ext cx="2657475" cy="365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Assignment</a:t>
            </a:r>
            <a:endParaRPr lang="en-US" b="1" dirty="0">
              <a:solidFill>
                <a:srgbClr val="FF0000"/>
              </a:solidFill>
              <a:latin typeface="Handwriting - Dakota"/>
              <a:cs typeface="Handwriting - Dakot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7948"/>
            <a:ext cx="8229600" cy="33082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7200" dirty="0" smtClean="0">
                <a:hlinkClick r:id="rId2"/>
              </a:rPr>
              <a:t>http://goo.gl/4sWxye</a:t>
            </a:r>
            <a:endParaRPr lang="en-US" sz="7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356</Words>
  <Application>Microsoft Macintosh PowerPoint</Application>
  <PresentationFormat>On-screen Show (4:3)</PresentationFormat>
  <Paragraphs>55</Paragraphs>
  <Slides>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DO NOW</vt:lpstr>
      <vt:lpstr>Theodore Roosevelt &amp; Progressivism</vt:lpstr>
      <vt:lpstr>Learning Goals</vt:lpstr>
      <vt:lpstr>Expanding Democracy</vt:lpstr>
      <vt:lpstr>Social Welfare</vt:lpstr>
      <vt:lpstr>Economic Reform</vt:lpstr>
      <vt:lpstr>President Theodore Roosevelt the “Trust Buster”</vt:lpstr>
      <vt:lpstr>Conservation</vt:lpstr>
      <vt:lpstr>Assignment</vt:lpstr>
    </vt:vector>
  </TitlesOfParts>
  <Company>Durham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</dc:title>
  <dc:creator>Durham Public Schools</dc:creator>
  <cp:lastModifiedBy>Durham Public Schools</cp:lastModifiedBy>
  <cp:revision>5</cp:revision>
  <dcterms:created xsi:type="dcterms:W3CDTF">2014-03-06T12:51:02Z</dcterms:created>
  <dcterms:modified xsi:type="dcterms:W3CDTF">2014-03-06T18:30:26Z</dcterms:modified>
</cp:coreProperties>
</file>