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68" r:id="rId2"/>
    <p:sldId id="267" r:id="rId3"/>
    <p:sldId id="256" r:id="rId4"/>
    <p:sldId id="258" r:id="rId5"/>
    <p:sldId id="261" r:id="rId6"/>
    <p:sldId id="257" r:id="rId7"/>
    <p:sldId id="259" r:id="rId8"/>
    <p:sldId id="260"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9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5B69067-CBD3-CD48-8C1A-EF52D4165BBD}" type="datetimeFigureOut">
              <a:rPr lang="en-US" smtClean="0"/>
              <a:t>4/2/14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1078F7-C274-2649-89D8-29CB49DAA2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B69067-CBD3-CD48-8C1A-EF52D4165BBD}"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078F7-C274-2649-89D8-29CB49DAA2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5B69067-CBD3-CD48-8C1A-EF52D4165BBD}" type="datetimeFigureOut">
              <a:rPr lang="en-US" smtClean="0"/>
              <a:t>4/2/14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91078F7-C274-2649-89D8-29CB49DAA2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B69067-CBD3-CD48-8C1A-EF52D4165BBD}"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1078F7-C274-2649-89D8-29CB49DAA2D9}"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B69067-CBD3-CD48-8C1A-EF52D4165BBD}" type="datetimeFigureOut">
              <a:rPr lang="en-US" smtClean="0"/>
              <a:t>4/2/14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1078F7-C274-2649-89D8-29CB49DAA2D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5B69067-CBD3-CD48-8C1A-EF52D4165BBD}" type="datetimeFigureOut">
              <a:rPr lang="en-US" smtClean="0"/>
              <a:t>4/2/14</a:t>
            </a:fld>
            <a:endParaRPr lang="en-US"/>
          </a:p>
        </p:txBody>
      </p:sp>
      <p:sp>
        <p:nvSpPr>
          <p:cNvPr id="10" name="Slide Number Placeholder 9"/>
          <p:cNvSpPr>
            <a:spLocks noGrp="1"/>
          </p:cNvSpPr>
          <p:nvPr>
            <p:ph type="sldNum" sz="quarter" idx="16"/>
          </p:nvPr>
        </p:nvSpPr>
        <p:spPr/>
        <p:txBody>
          <a:bodyPr rtlCol="0"/>
          <a:lstStyle/>
          <a:p>
            <a:fld id="{691078F7-C274-2649-89D8-29CB49DAA2D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5B69067-CBD3-CD48-8C1A-EF52D4165BBD}" type="datetimeFigureOut">
              <a:rPr lang="en-US" smtClean="0"/>
              <a:t>4/2/14</a:t>
            </a:fld>
            <a:endParaRPr lang="en-US"/>
          </a:p>
        </p:txBody>
      </p:sp>
      <p:sp>
        <p:nvSpPr>
          <p:cNvPr id="12" name="Slide Number Placeholder 11"/>
          <p:cNvSpPr>
            <a:spLocks noGrp="1"/>
          </p:cNvSpPr>
          <p:nvPr>
            <p:ph type="sldNum" sz="quarter" idx="16"/>
          </p:nvPr>
        </p:nvSpPr>
        <p:spPr/>
        <p:txBody>
          <a:bodyPr rtlCol="0"/>
          <a:lstStyle/>
          <a:p>
            <a:fld id="{691078F7-C274-2649-89D8-29CB49DAA2D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B69067-CBD3-CD48-8C1A-EF52D4165BBD}" type="datetimeFigureOut">
              <a:rPr lang="en-US" smtClean="0"/>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91078F7-C274-2649-89D8-29CB49DAA2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69067-CBD3-CD48-8C1A-EF52D4165BBD}" type="datetimeFigureOut">
              <a:rPr lang="en-US" smtClean="0"/>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91078F7-C274-2649-89D8-29CB49DAA2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B69067-CBD3-CD48-8C1A-EF52D4165BBD}"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1078F7-C274-2649-89D8-29CB49DAA2D9}"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5B69067-CBD3-CD48-8C1A-EF52D4165BBD}" type="datetimeFigureOut">
              <a:rPr lang="en-US" smtClean="0"/>
              <a:t>4/2/14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91078F7-C274-2649-89D8-29CB49DAA2D9}"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5B69067-CBD3-CD48-8C1A-EF52D4165BBD}" type="datetimeFigureOut">
              <a:rPr lang="en-US" smtClean="0"/>
              <a:pPr/>
              <a:t>4/2/14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1078F7-C274-2649-89D8-29CB49DAA2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D8047"/>
                </a:solidFill>
              </a:rPr>
              <a:t>DO NOW</a:t>
            </a:r>
            <a:endParaRPr lang="en-US" dirty="0">
              <a:solidFill>
                <a:srgbClr val="DD8047"/>
              </a:solidFill>
            </a:endParaRPr>
          </a:p>
        </p:txBody>
      </p:sp>
      <p:sp>
        <p:nvSpPr>
          <p:cNvPr id="3" name="Content Placeholder 2"/>
          <p:cNvSpPr>
            <a:spLocks noGrp="1"/>
          </p:cNvSpPr>
          <p:nvPr>
            <p:ph sz="quarter" idx="1"/>
          </p:nvPr>
        </p:nvSpPr>
        <p:spPr/>
        <p:txBody>
          <a:bodyPr/>
          <a:lstStyle/>
          <a:p>
            <a:r>
              <a:rPr lang="en-US" dirty="0" smtClean="0"/>
              <a:t>GET YOUR HOMEWORK OUT ON YOUR DESK.</a:t>
            </a:r>
          </a:p>
          <a:p>
            <a:endParaRPr lang="en-US" dirty="0" smtClean="0"/>
          </a:p>
          <a:p>
            <a:r>
              <a:rPr lang="en-US" dirty="0" smtClean="0"/>
              <a:t>Silently read the project information you received as you entered.</a:t>
            </a:r>
          </a:p>
          <a:p>
            <a:r>
              <a:rPr lang="en-US" dirty="0" smtClean="0"/>
              <a:t>Write your name on top.</a:t>
            </a:r>
          </a:p>
          <a:p>
            <a:endParaRPr lang="en-US" dirty="0" smtClean="0"/>
          </a:p>
          <a:p>
            <a:r>
              <a:rPr lang="en-US" dirty="0" smtClean="0"/>
              <a:t>NO </a:t>
            </a:r>
            <a:r>
              <a:rPr lang="en-US" dirty="0" err="1" smtClean="0"/>
              <a:t>iPADS</a:t>
            </a:r>
            <a:r>
              <a:rPr lang="en-US" dirty="0" smtClean="0"/>
              <a:t> SHOULD BE USED AT THIS TIME.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Sports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MY PICK: Advertising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MY PICK: Automobiles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END.</a:t>
            </a:r>
            <a:endParaRPr lang="en-US" dirty="0"/>
          </a:p>
        </p:txBody>
      </p:sp>
      <p:sp>
        <p:nvSpPr>
          <p:cNvPr id="3" name="TextBox 2"/>
          <p:cNvSpPr txBox="1"/>
          <p:nvPr/>
        </p:nvSpPr>
        <p:spPr>
          <a:xfrm>
            <a:off x="569716" y="869530"/>
            <a:ext cx="7983441" cy="3785652"/>
          </a:xfrm>
          <a:prstGeom prst="rect">
            <a:avLst/>
          </a:prstGeom>
          <a:noFill/>
        </p:spPr>
        <p:txBody>
          <a:bodyPr wrap="square" rtlCol="0">
            <a:spAutoFit/>
          </a:bodyPr>
          <a:lstStyle/>
          <a:p>
            <a:r>
              <a:rPr lang="en-US" sz="2000" dirty="0" smtClean="0"/>
              <a:t>	The Roaring Twenties were a period of American history like no other! The creation of Jazz music, the first truly American music, was just a starting point. The speakeasies and dancing crazes that went along with the music made America vibrant. Along with this entertainment came breaking the law. Alcohol consumption at speakeasies, bootlegging, and criminal enterprises were directly disobeying the law of the land, Prohibition.</a:t>
            </a:r>
          </a:p>
          <a:p>
            <a:r>
              <a:rPr lang="en-US" sz="2000" dirty="0" smtClean="0"/>
              <a:t>	Due to new inventions in the home and at work, people had more time for leisure activities. Baseball became America’s Pastime, people went to the movies, read more, and enjoyed their new automobiles that they bought on credit.</a:t>
            </a:r>
          </a:p>
          <a:p>
            <a:r>
              <a:rPr lang="en-US" sz="2000" dirty="0" smtClean="0"/>
              <a:t>	There is a lot more to the 1920s than can be said here, but it certainly was ROARING!</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Learning Goals</a:t>
            </a:r>
            <a:endParaRPr lang="en-US" dirty="0">
              <a:solidFill>
                <a:schemeClr val="accent2"/>
              </a:solidFill>
            </a:endParaRPr>
          </a:p>
        </p:txBody>
      </p:sp>
      <p:sp>
        <p:nvSpPr>
          <p:cNvPr id="3" name="Content Placeholder 2"/>
          <p:cNvSpPr>
            <a:spLocks noGrp="1"/>
          </p:cNvSpPr>
          <p:nvPr>
            <p:ph sz="quarter" idx="1"/>
          </p:nvPr>
        </p:nvSpPr>
        <p:spPr/>
        <p:txBody>
          <a:bodyPr>
            <a:normAutofit fontScale="92500"/>
          </a:bodyPr>
          <a:lstStyle/>
          <a:p>
            <a:r>
              <a:rPr lang="en-US" b="1" dirty="0" smtClean="0"/>
              <a:t>Essential Question:</a:t>
            </a:r>
            <a:endParaRPr lang="en-US" dirty="0" smtClean="0"/>
          </a:p>
          <a:p>
            <a:pPr lvl="1"/>
            <a:r>
              <a:rPr lang="en-US" dirty="0" smtClean="0"/>
              <a:t>What did the culture of the United States look like in the 1920s?</a:t>
            </a:r>
          </a:p>
          <a:p>
            <a:r>
              <a:rPr lang="en-US" b="1" dirty="0" smtClean="0"/>
              <a:t>Learning Targets:</a:t>
            </a:r>
            <a:endParaRPr lang="en-US" dirty="0" smtClean="0"/>
          </a:p>
          <a:p>
            <a:pPr lvl="1"/>
            <a:r>
              <a:rPr lang="en-US" dirty="0" smtClean="0"/>
              <a:t>I can describe the American culture of the 1920s.</a:t>
            </a:r>
          </a:p>
          <a:p>
            <a:pPr lvl="1"/>
            <a:r>
              <a:rPr lang="en-US" dirty="0" smtClean="0"/>
              <a:t>I can identify aspects of American cultural life in the 1920s.</a:t>
            </a:r>
          </a:p>
          <a:p>
            <a:r>
              <a:rPr lang="en-US" b="1" dirty="0" smtClean="0"/>
              <a:t>POU:</a:t>
            </a:r>
            <a:endParaRPr lang="en-US" dirty="0" smtClean="0"/>
          </a:p>
          <a:p>
            <a:pPr lvl="1"/>
            <a:r>
              <a:rPr lang="en-US" dirty="0" smtClean="0"/>
              <a:t>I’ll know I’ve got it when I can create a keynote presentation, including pictures and text, describing life in the 1920s.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04" y="3995175"/>
            <a:ext cx="8804496" cy="1828800"/>
          </a:xfrm>
        </p:spPr>
        <p:txBody>
          <a:bodyPr/>
          <a:lstStyle/>
          <a:p>
            <a:pPr algn="r"/>
            <a:r>
              <a:rPr lang="en-US" dirty="0" smtClean="0">
                <a:latin typeface="Handwriting - Dakota"/>
                <a:cs typeface="Handwriting - Dakota"/>
              </a:rPr>
              <a:t>LIFE IN The Roaring ’20s</a:t>
            </a:r>
            <a:endParaRPr lang="en-US" dirty="0">
              <a:latin typeface="Handwriting - Dakota"/>
              <a:cs typeface="Handwriting - Dakota"/>
            </a:endParaRPr>
          </a:p>
        </p:txBody>
      </p:sp>
      <p:sp>
        <p:nvSpPr>
          <p:cNvPr id="3" name="Subtitle 2"/>
          <p:cNvSpPr>
            <a:spLocks noGrp="1"/>
          </p:cNvSpPr>
          <p:nvPr>
            <p:ph type="subTitle" idx="1"/>
          </p:nvPr>
        </p:nvSpPr>
        <p:spPr/>
        <p:txBody>
          <a:bodyPr>
            <a:normAutofit fontScale="77500" lnSpcReduction="20000"/>
          </a:bodyPr>
          <a:lstStyle/>
          <a:p>
            <a:pPr algn="r"/>
            <a:r>
              <a:rPr lang="en-US" dirty="0" smtClean="0"/>
              <a:t>April 2, 2014</a:t>
            </a:r>
          </a:p>
          <a:p>
            <a:pPr algn="r"/>
            <a:r>
              <a:rPr lang="en-US" dirty="0" smtClean="0"/>
              <a:t>Mr. Lasseter</a:t>
            </a:r>
            <a:endParaRPr lang="en-US" dirty="0"/>
          </a:p>
        </p:txBody>
      </p:sp>
      <p:pic>
        <p:nvPicPr>
          <p:cNvPr id="3074" name="Picture 2"/>
          <p:cNvPicPr>
            <a:picLocks noChangeAspect="1" noChangeArrowheads="1"/>
          </p:cNvPicPr>
          <p:nvPr/>
        </p:nvPicPr>
        <p:blipFill>
          <a:blip r:embed="rId2"/>
          <a:srcRect/>
          <a:stretch>
            <a:fillRect/>
          </a:stretch>
        </p:blipFill>
        <p:spPr bwMode="auto">
          <a:xfrm>
            <a:off x="4841657" y="337575"/>
            <a:ext cx="399754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Prohibition</a:t>
            </a:r>
            <a:endParaRPr lang="en-US" dirty="0"/>
          </a:p>
        </p:txBody>
      </p:sp>
      <p:pic>
        <p:nvPicPr>
          <p:cNvPr id="32770" name="Picture 2"/>
          <p:cNvPicPr>
            <a:picLocks noChangeAspect="1" noChangeArrowheads="1"/>
          </p:cNvPicPr>
          <p:nvPr/>
        </p:nvPicPr>
        <p:blipFill>
          <a:blip r:embed="rId2"/>
          <a:srcRect/>
          <a:stretch>
            <a:fillRect/>
          </a:stretch>
        </p:blipFill>
        <p:spPr bwMode="auto">
          <a:xfrm>
            <a:off x="2979738" y="144463"/>
            <a:ext cx="5842000" cy="5689600"/>
          </a:xfrm>
          <a:prstGeom prst="rect">
            <a:avLst/>
          </a:prstGeom>
          <a:noFill/>
          <a:ln w="9525">
            <a:noFill/>
            <a:miter lim="800000"/>
            <a:headEnd/>
            <a:tailEnd/>
          </a:ln>
          <a:effectLst/>
        </p:spPr>
      </p:pic>
      <p:sp>
        <p:nvSpPr>
          <p:cNvPr id="4" name="TextBox 3"/>
          <p:cNvSpPr txBox="1"/>
          <p:nvPr/>
        </p:nvSpPr>
        <p:spPr>
          <a:xfrm>
            <a:off x="170492" y="144463"/>
            <a:ext cx="2570966" cy="2677656"/>
          </a:xfrm>
          <a:prstGeom prst="rect">
            <a:avLst/>
          </a:prstGeom>
          <a:noFill/>
        </p:spPr>
        <p:txBody>
          <a:bodyPr wrap="square" rtlCol="0">
            <a:spAutoFit/>
          </a:bodyPr>
          <a:lstStyle/>
          <a:p>
            <a:r>
              <a:rPr lang="en-US" sz="2400" dirty="0" smtClean="0"/>
              <a:t>Prohibition began with the 18</a:t>
            </a:r>
            <a:r>
              <a:rPr lang="en-US" sz="2400" baseline="30000" dirty="0" smtClean="0"/>
              <a:t>th</a:t>
            </a:r>
            <a:r>
              <a:rPr lang="en-US" sz="2400" dirty="0" smtClean="0"/>
              <a:t> Amendment. The Amendment was pushed for mainly by Christian women’s groups.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Jazz Music</a:t>
            </a:r>
            <a:endParaRPr lang="en-US" dirty="0"/>
          </a:p>
        </p:txBody>
      </p:sp>
      <p:pic>
        <p:nvPicPr>
          <p:cNvPr id="35842" name="Picture 2"/>
          <p:cNvPicPr>
            <a:picLocks noChangeAspect="1" noChangeArrowheads="1"/>
          </p:cNvPicPr>
          <p:nvPr/>
        </p:nvPicPr>
        <p:blipFill>
          <a:blip r:embed="rId2"/>
          <a:srcRect/>
          <a:stretch>
            <a:fillRect/>
          </a:stretch>
        </p:blipFill>
        <p:spPr bwMode="auto">
          <a:xfrm>
            <a:off x="4212862" y="155574"/>
            <a:ext cx="4576146" cy="5684653"/>
          </a:xfrm>
          <a:prstGeom prst="rect">
            <a:avLst/>
          </a:prstGeom>
          <a:noFill/>
          <a:ln w="9525">
            <a:noFill/>
            <a:miter lim="800000"/>
            <a:headEnd/>
            <a:tailEnd/>
          </a:ln>
          <a:effectLst/>
        </p:spPr>
      </p:pic>
      <p:sp>
        <p:nvSpPr>
          <p:cNvPr id="4" name="TextBox 3"/>
          <p:cNvSpPr txBox="1"/>
          <p:nvPr/>
        </p:nvSpPr>
        <p:spPr>
          <a:xfrm>
            <a:off x="250192" y="155574"/>
            <a:ext cx="3776808" cy="3785652"/>
          </a:xfrm>
          <a:prstGeom prst="rect">
            <a:avLst/>
          </a:prstGeom>
          <a:noFill/>
        </p:spPr>
        <p:txBody>
          <a:bodyPr wrap="square" rtlCol="0">
            <a:spAutoFit/>
          </a:bodyPr>
          <a:lstStyle/>
          <a:p>
            <a:r>
              <a:rPr lang="en-US" sz="2400" dirty="0" smtClean="0"/>
              <a:t>Jazz music was invented in America and became popular worldwide. Among the most popular jazz musicians was Louis Armstrong. Jazz began in New Orleans. If fact, the Utah Jazz basketball team used to be located in New Orleans!</a:t>
            </a:r>
            <a:endParaRPr lang="en-US" sz="2400" dirty="0"/>
          </a:p>
        </p:txBody>
      </p:sp>
      <p:pic>
        <p:nvPicPr>
          <p:cNvPr id="35843" name="Picture 3"/>
          <p:cNvPicPr>
            <a:picLocks noChangeAspect="1" noChangeArrowheads="1"/>
          </p:cNvPicPr>
          <p:nvPr/>
        </p:nvPicPr>
        <p:blipFill>
          <a:blip r:embed="rId3"/>
          <a:srcRect/>
          <a:stretch>
            <a:fillRect/>
          </a:stretch>
        </p:blipFill>
        <p:spPr bwMode="auto">
          <a:xfrm>
            <a:off x="544472" y="4260763"/>
            <a:ext cx="2793046" cy="12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Home Appliances</a:t>
            </a:r>
            <a:endParaRPr lang="en-US" dirty="0"/>
          </a:p>
        </p:txBody>
      </p:sp>
      <p:sp>
        <p:nvSpPr>
          <p:cNvPr id="7" name="TextBox 6"/>
          <p:cNvSpPr txBox="1"/>
          <p:nvPr/>
        </p:nvSpPr>
        <p:spPr>
          <a:xfrm>
            <a:off x="319722" y="369724"/>
            <a:ext cx="2413847" cy="2677656"/>
          </a:xfrm>
          <a:prstGeom prst="rect">
            <a:avLst/>
          </a:prstGeom>
          <a:noFill/>
        </p:spPr>
        <p:txBody>
          <a:bodyPr wrap="square" rtlCol="0">
            <a:spAutoFit/>
          </a:bodyPr>
          <a:lstStyle/>
          <a:p>
            <a:r>
              <a:rPr lang="en-US" sz="2400" dirty="0" smtClean="0"/>
              <a:t>In the 1920s, electricity and new appliances, like this toaster, made routine chores much easier.</a:t>
            </a:r>
            <a:endParaRPr lang="en-US" sz="2400" dirty="0"/>
          </a:p>
        </p:txBody>
      </p:sp>
      <p:pic>
        <p:nvPicPr>
          <p:cNvPr id="31746" name="Picture 2"/>
          <p:cNvPicPr>
            <a:picLocks noChangeAspect="1" noChangeArrowheads="1"/>
          </p:cNvPicPr>
          <p:nvPr/>
        </p:nvPicPr>
        <p:blipFill>
          <a:blip r:embed="rId2"/>
          <a:srcRect/>
          <a:stretch>
            <a:fillRect/>
          </a:stretch>
        </p:blipFill>
        <p:spPr bwMode="auto">
          <a:xfrm>
            <a:off x="2733569" y="755900"/>
            <a:ext cx="6215169" cy="4661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Getting Around Prohibition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Flappers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Harlem Renaissance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315</TotalTime>
  <Words>366</Words>
  <Application>Microsoft Macintosh PowerPoint</Application>
  <PresentationFormat>On-screen Show (4:3)</PresentationFormat>
  <Paragraphs>34</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DO NOW</vt:lpstr>
      <vt:lpstr>Learning Goals</vt:lpstr>
      <vt:lpstr>LIFE IN The Roaring ’20s</vt:lpstr>
      <vt:lpstr>Slide 4</vt:lpstr>
      <vt:lpstr>Slide 5</vt:lpstr>
      <vt:lpstr>Slide 6</vt:lpstr>
      <vt:lpstr>Slide 7</vt:lpstr>
      <vt:lpstr>Slide 8</vt:lpstr>
      <vt:lpstr>Slide 9</vt:lpstr>
      <vt:lpstr>Slide 10</vt:lpstr>
      <vt:lpstr>Slide 11</vt:lpstr>
      <vt:lpstr>Slide 12</vt:lpstr>
      <vt:lpstr>Slide 13</vt:lpstr>
    </vt:vector>
  </TitlesOfParts>
  <Company>Durham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’20s</dc:title>
  <dc:creator>Durham Public Schools</dc:creator>
  <cp:lastModifiedBy>Durham Public Schools</cp:lastModifiedBy>
  <cp:revision>4</cp:revision>
  <dcterms:created xsi:type="dcterms:W3CDTF">2014-04-02T12:02:19Z</dcterms:created>
  <dcterms:modified xsi:type="dcterms:W3CDTF">2014-04-02T17:17:51Z</dcterms:modified>
</cp:coreProperties>
</file>