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handoutMasterIdLst>
    <p:handoutMasterId r:id="rId11"/>
  </p:handoutMasterIdLst>
  <p:sldIdLst>
    <p:sldId id="261" r:id="rId2"/>
    <p:sldId id="256" r:id="rId3"/>
    <p:sldId id="262" r:id="rId4"/>
    <p:sldId id="263" r:id="rId5"/>
    <p:sldId id="264" r:id="rId6"/>
    <p:sldId id="265" r:id="rId7"/>
    <p:sldId id="259" r:id="rId8"/>
    <p:sldId id="257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9" clrMode="bw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4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8E093-48AE-3745-BA9E-0DC0C3456A8A}" type="datetimeFigureOut">
              <a:rPr lang="en-US" smtClean="0"/>
              <a:pPr/>
              <a:t>1/6/14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F0770-69F2-D143-AC1E-F6AC3FCE4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46A7D-E892-7241-8E2D-CEF0DAF61174}" type="datetimeFigureOut">
              <a:rPr lang="en-US" smtClean="0"/>
              <a:pPr/>
              <a:t>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6756-AF81-3F41-8C4A-F963DFFA4E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46A7D-E892-7241-8E2D-CEF0DAF61174}" type="datetimeFigureOut">
              <a:rPr lang="en-US" smtClean="0"/>
              <a:pPr/>
              <a:t>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6756-AF81-3F41-8C4A-F963DFFA4E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46A7D-E892-7241-8E2D-CEF0DAF61174}" type="datetimeFigureOut">
              <a:rPr lang="en-US" smtClean="0"/>
              <a:pPr/>
              <a:t>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6756-AF81-3F41-8C4A-F963DFFA4E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46A7D-E892-7241-8E2D-CEF0DAF61174}" type="datetimeFigureOut">
              <a:rPr lang="en-US" smtClean="0"/>
              <a:pPr/>
              <a:t>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6756-AF81-3F41-8C4A-F963DFFA4E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46A7D-E892-7241-8E2D-CEF0DAF61174}" type="datetimeFigureOut">
              <a:rPr lang="en-US" smtClean="0"/>
              <a:pPr/>
              <a:t>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6756-AF81-3F41-8C4A-F963DFFA4E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46A7D-E892-7241-8E2D-CEF0DAF61174}" type="datetimeFigureOut">
              <a:rPr lang="en-US" smtClean="0"/>
              <a:pPr/>
              <a:t>1/6/14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6756-AF81-3F41-8C4A-F963DFFA4E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46A7D-E892-7241-8E2D-CEF0DAF61174}" type="datetimeFigureOut">
              <a:rPr lang="en-US" smtClean="0"/>
              <a:pPr/>
              <a:t>1/6/14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6756-AF81-3F41-8C4A-F963DFFA4E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46A7D-E892-7241-8E2D-CEF0DAF61174}" type="datetimeFigureOut">
              <a:rPr lang="en-US" smtClean="0"/>
              <a:pPr/>
              <a:t>1/6/14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6756-AF81-3F41-8C4A-F963DFFA4E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46A7D-E892-7241-8E2D-CEF0DAF61174}" type="datetimeFigureOut">
              <a:rPr lang="en-US" smtClean="0"/>
              <a:pPr/>
              <a:t>1/6/14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6756-AF81-3F41-8C4A-F963DFFA4E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46A7D-E892-7241-8E2D-CEF0DAF61174}" type="datetimeFigureOut">
              <a:rPr lang="en-US" smtClean="0"/>
              <a:pPr/>
              <a:t>1/6/14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6756-AF81-3F41-8C4A-F963DFFA4E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46A7D-E892-7241-8E2D-CEF0DAF61174}" type="datetimeFigureOut">
              <a:rPr lang="en-US" smtClean="0"/>
              <a:pPr/>
              <a:t>1/6/14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6756-AF81-3F41-8C4A-F963DFFA4E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46A7D-E892-7241-8E2D-CEF0DAF61174}" type="datetimeFigureOut">
              <a:rPr lang="en-US" smtClean="0"/>
              <a:pPr/>
              <a:t>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96756-AF81-3F41-8C4A-F963DFFA4E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 NOW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/>
            <a:r>
              <a:rPr lang="en-US" sz="5600" dirty="0" smtClean="0"/>
              <a:t>How did the invention of the cotton gin affect life in the southern </a:t>
            </a:r>
            <a:r>
              <a:rPr lang="en-US" sz="5600" dirty="0" smtClean="0"/>
              <a:t>United States?</a:t>
            </a:r>
            <a:endParaRPr lang="en-US" sz="5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700" y="1156494"/>
            <a:ext cx="789781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113" y="0"/>
            <a:ext cx="7772400" cy="971847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Handwriting - Dakota"/>
                <a:cs typeface="Handwriting - Dakota"/>
              </a:rPr>
              <a:t>Slavery in</a:t>
            </a:r>
            <a:r>
              <a:rPr lang="en-US" b="1" dirty="0" smtClean="0">
                <a:solidFill>
                  <a:srgbClr val="0000FF"/>
                </a:solidFill>
                <a:latin typeface="Handwriting - Dakota"/>
                <a:cs typeface="Handwriting - Dakota"/>
              </a:rPr>
              <a:t> North Carolina</a:t>
            </a:r>
            <a:endParaRPr lang="en-US" b="1" dirty="0">
              <a:solidFill>
                <a:srgbClr val="0000FF"/>
              </a:solidFill>
              <a:latin typeface="Handwriting - Dakota"/>
              <a:cs typeface="Handwriting - Dakot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82442" y="1516081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January 7, 2014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EQ</a:t>
            </a:r>
          </a:p>
          <a:p>
            <a:pPr lvl="1"/>
            <a:r>
              <a:rPr lang="en-US" dirty="0" smtClean="0"/>
              <a:t>How can change and differences lead to violent conflict?</a:t>
            </a:r>
          </a:p>
          <a:p>
            <a:r>
              <a:rPr lang="en-US" dirty="0" smtClean="0"/>
              <a:t>LT:</a:t>
            </a:r>
          </a:p>
          <a:p>
            <a:pPr lvl="1"/>
            <a:r>
              <a:rPr lang="en-US" dirty="0" smtClean="0"/>
              <a:t>SWBAT explain how technology and population growth created political and social challenges.</a:t>
            </a:r>
          </a:p>
          <a:p>
            <a:r>
              <a:rPr lang="en-US" dirty="0" smtClean="0"/>
              <a:t>POU (I’ll know I’ve got it when…)</a:t>
            </a:r>
          </a:p>
          <a:p>
            <a:pPr lvl="1"/>
            <a:r>
              <a:rPr lang="en-US" dirty="0" smtClean="0"/>
              <a:t>I can examine the conditions of slavery in North Carolina.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  <a:latin typeface="Handwriting - Dakota"/>
                <a:cs typeface="Handwriting - Dakota"/>
              </a:rPr>
              <a:t>Slavery in North Carolina</a:t>
            </a:r>
            <a:endParaRPr lang="en-US" dirty="0">
              <a:solidFill>
                <a:srgbClr val="3366FF"/>
              </a:solidFill>
              <a:latin typeface="Handwriting - Dakota"/>
              <a:cs typeface="Handwriting - Dakot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8281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Slavery was found in every NC county</a:t>
            </a:r>
          </a:p>
          <a:p>
            <a:r>
              <a:rPr lang="en-US" dirty="0" smtClean="0"/>
              <a:t>The greatest amount of slaves was in the Coastal Plain and Tidewater regions—Why?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Better soil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Close to port cities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375" y="3783013"/>
            <a:ext cx="7156406" cy="28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  <a:latin typeface="Handwriting - Dakota"/>
                <a:cs typeface="Handwriting - Dakota"/>
              </a:rPr>
              <a:t>Plantation Life</a:t>
            </a:r>
            <a:endParaRPr lang="en-US" dirty="0">
              <a:solidFill>
                <a:srgbClr val="3366FF"/>
              </a:solidFill>
              <a:latin typeface="Handwriting - Dakota"/>
              <a:cs typeface="Handwriting - Dakot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937" y="1600200"/>
            <a:ext cx="4130188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Many slaves in NC lived on </a:t>
            </a:r>
            <a:r>
              <a:rPr lang="en-US" dirty="0" smtClean="0">
                <a:solidFill>
                  <a:srgbClr val="FF0000"/>
                </a:solidFill>
              </a:rPr>
              <a:t>plantations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relatively large farms where most </a:t>
            </a:r>
            <a:r>
              <a:rPr lang="en-US" dirty="0" smtClean="0">
                <a:solidFill>
                  <a:srgbClr val="000000"/>
                </a:solidFill>
              </a:rPr>
              <a:t>cash crops were </a:t>
            </a:r>
            <a:r>
              <a:rPr lang="en-US" dirty="0" smtClean="0">
                <a:solidFill>
                  <a:srgbClr val="000000"/>
                </a:solidFill>
              </a:rPr>
              <a:t>grown with slave labor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Cash crops in NC were usually cotton or tobacco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5772" y="2045368"/>
            <a:ext cx="4329934" cy="343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  <a:latin typeface="Handwriting - Dakota"/>
                <a:cs typeface="Handwriting - Dakota"/>
              </a:rPr>
              <a:t>Plantation Organization</a:t>
            </a:r>
            <a:endParaRPr lang="en-US" dirty="0">
              <a:solidFill>
                <a:srgbClr val="3366FF"/>
              </a:solidFill>
              <a:latin typeface="Handwriting - Dakota"/>
              <a:cs typeface="Handwriting - Dakot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4290" y="1600200"/>
            <a:ext cx="4130188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Slaves would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</a:t>
            </a:r>
            <a:r>
              <a:rPr lang="en-US" dirty="0" smtClean="0">
                <a:solidFill>
                  <a:srgbClr val="000000"/>
                </a:solidFill>
              </a:rPr>
              <a:t>ostly work </a:t>
            </a:r>
            <a:r>
              <a:rPr lang="en-US" dirty="0" smtClean="0">
                <a:solidFill>
                  <a:srgbClr val="000000"/>
                </a:solidFill>
              </a:rPr>
              <a:t>the fields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w</a:t>
            </a:r>
            <a:r>
              <a:rPr lang="en-US" dirty="0" smtClean="0">
                <a:solidFill>
                  <a:srgbClr val="000000"/>
                </a:solidFill>
              </a:rPr>
              <a:t>ork from </a:t>
            </a:r>
            <a:r>
              <a:rPr lang="en-US" dirty="0" smtClean="0">
                <a:solidFill>
                  <a:srgbClr val="000000"/>
                </a:solidFill>
              </a:rPr>
              <a:t>sunrise to sunset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clear land and raise livestock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be trained as skilled craftsmen, such as blacksmiths or cobblers</a:t>
            </a:r>
          </a:p>
        </p:txBody>
      </p:sp>
      <p:pic>
        <p:nvPicPr>
          <p:cNvPr id="4" name="Picture 3" descr="plantation-slav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05" y="1851490"/>
            <a:ext cx="4323139" cy="4274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Handwriting - Dakota"/>
                <a:cs typeface="Handwriting - Dakota"/>
              </a:rPr>
              <a:t>Working &amp; Living Conditions</a:t>
            </a:r>
            <a:endParaRPr lang="en-US" dirty="0">
              <a:solidFill>
                <a:srgbClr val="0000FF"/>
              </a:solidFill>
              <a:latin typeface="Handwriting - Dakota"/>
              <a:cs typeface="Handwriting - Dakot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5370" y="1417638"/>
            <a:ext cx="4976150" cy="5152047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</a:rPr>
              <a:t>Supervised </a:t>
            </a:r>
            <a:r>
              <a:rPr lang="en-US" dirty="0">
                <a:solidFill>
                  <a:srgbClr val="000000"/>
                </a:solidFill>
              </a:rPr>
              <a:t>by </a:t>
            </a:r>
            <a:r>
              <a:rPr lang="en-US" dirty="0" smtClean="0">
                <a:solidFill>
                  <a:srgbClr val="000000"/>
                </a:solidFill>
              </a:rPr>
              <a:t>overseers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Ate </a:t>
            </a:r>
            <a:r>
              <a:rPr lang="en-US" dirty="0">
                <a:solidFill>
                  <a:srgbClr val="000000"/>
                </a:solidFill>
              </a:rPr>
              <a:t>meals together and lived </a:t>
            </a:r>
            <a:r>
              <a:rPr lang="en-US" dirty="0" smtClean="0">
                <a:solidFill>
                  <a:srgbClr val="000000"/>
                </a:solidFill>
              </a:rPr>
              <a:t>together</a:t>
            </a:r>
          </a:p>
          <a:p>
            <a:r>
              <a:rPr lang="en-US" dirty="0">
                <a:solidFill>
                  <a:srgbClr val="000000"/>
                </a:solidFill>
              </a:rPr>
              <a:t>Housing was poor and often had no floors or windows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45" y="1656512"/>
            <a:ext cx="3748125" cy="4011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Handwriting - Dakota"/>
                <a:cs typeface="Handwriting - Dakota"/>
              </a:rPr>
              <a:t>Slave Codes</a:t>
            </a:r>
            <a:endParaRPr lang="en-US" dirty="0">
              <a:solidFill>
                <a:srgbClr val="0000FF"/>
              </a:solidFill>
              <a:latin typeface="Handwriting - Dakota"/>
              <a:cs typeface="Handwriting - Dakot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15052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b="1" dirty="0" smtClean="0">
                <a:solidFill>
                  <a:srgbClr val="FF0000"/>
                </a:solidFill>
              </a:rPr>
              <a:t>Slave codes</a:t>
            </a:r>
            <a:endParaRPr lang="en-US" dirty="0" smtClean="0"/>
          </a:p>
          <a:p>
            <a:pPr lvl="1"/>
            <a:r>
              <a:rPr lang="en-US" dirty="0" smtClean="0"/>
              <a:t>Laws that governed every </a:t>
            </a:r>
            <a:r>
              <a:rPr lang="en-US" dirty="0"/>
              <a:t>aspect of slave </a:t>
            </a:r>
            <a:r>
              <a:rPr lang="en-US" dirty="0" smtClean="0"/>
              <a:t>society</a:t>
            </a:r>
          </a:p>
          <a:p>
            <a:pPr lvl="1"/>
            <a:r>
              <a:rPr lang="en-US" dirty="0" smtClean="0"/>
              <a:t>Applied only to slaves</a:t>
            </a:r>
          </a:p>
          <a:p>
            <a:pPr lvl="1"/>
            <a:r>
              <a:rPr lang="en-US" dirty="0" smtClean="0"/>
              <a:t>Denied slaves many rights</a:t>
            </a:r>
          </a:p>
          <a:p>
            <a:pPr lvl="0"/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 Slaves could </a:t>
            </a:r>
            <a:r>
              <a:rPr lang="en-US" dirty="0" smtClean="0"/>
              <a:t>only travel with permission</a:t>
            </a:r>
          </a:p>
          <a:p>
            <a:pPr lvl="1"/>
            <a:r>
              <a:rPr lang="en-US" dirty="0" smtClean="0"/>
              <a:t>Slaves could not be taught to read or write</a:t>
            </a:r>
          </a:p>
          <a:p>
            <a:pPr lvl="1"/>
            <a:r>
              <a:rPr lang="en-US" dirty="0" smtClean="0"/>
              <a:t>No legal marriage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805" y="1236704"/>
            <a:ext cx="3300995" cy="5242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Handwriting - Dakota"/>
                <a:cs typeface="Handwriting - Dakota"/>
              </a:rPr>
              <a:t>Free Blacks in North Carolina</a:t>
            </a:r>
            <a:endParaRPr lang="en-US" dirty="0">
              <a:solidFill>
                <a:srgbClr val="0000FF"/>
              </a:solidFill>
              <a:latin typeface="Handwriting - Dakota"/>
              <a:cs typeface="Handwriting - Dakot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3871015" cy="485286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</a:rPr>
              <a:t>In North Carolina, there were about 30,000 free </a:t>
            </a:r>
            <a:r>
              <a:rPr lang="en-US" dirty="0" smtClean="0">
                <a:solidFill>
                  <a:srgbClr val="000000"/>
                </a:solidFill>
              </a:rPr>
              <a:t>black persons (about 900 of them owned slaves)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Fre</a:t>
            </a:r>
            <a:r>
              <a:rPr lang="en-US" dirty="0" smtClean="0">
                <a:solidFill>
                  <a:srgbClr val="000000"/>
                </a:solidFill>
              </a:rPr>
              <a:t>e blacks had to carry papers and wear symbols to identify themselves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Rights of free blacks were still restricted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Most still worked on farms, but some were skilled craftsmen</a:t>
            </a:r>
          </a:p>
          <a:p>
            <a:pPr lvl="0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2046" y="1417638"/>
            <a:ext cx="2884754" cy="435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6281" y="4016967"/>
            <a:ext cx="3089947" cy="259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</TotalTime>
  <Words>284</Words>
  <Application>Microsoft Macintosh PowerPoint</Application>
  <PresentationFormat>On-screen Show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DO NOW</vt:lpstr>
      <vt:lpstr>Slavery in North Carolina</vt:lpstr>
      <vt:lpstr>Learning Goals</vt:lpstr>
      <vt:lpstr>Slavery in North Carolina</vt:lpstr>
      <vt:lpstr>Plantation Life</vt:lpstr>
      <vt:lpstr>Plantation Organization</vt:lpstr>
      <vt:lpstr>Working &amp; Living Conditions</vt:lpstr>
      <vt:lpstr>Slave Codes</vt:lpstr>
      <vt:lpstr>Free Blacks in North Carolina</vt:lpstr>
    </vt:vector>
  </TitlesOfParts>
  <Company>Mississippi Teacher Corps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Slavery in Antebellum Mississippi</dc:title>
  <dc:creator>Patrick Lasseter</dc:creator>
  <cp:lastModifiedBy>Durham Public Schools</cp:lastModifiedBy>
  <cp:revision>8</cp:revision>
  <cp:lastPrinted>2014-01-07T14:08:24Z</cp:lastPrinted>
  <dcterms:created xsi:type="dcterms:W3CDTF">2014-01-06T19:23:39Z</dcterms:created>
  <dcterms:modified xsi:type="dcterms:W3CDTF">2014-01-07T18:43:41Z</dcterms:modified>
</cp:coreProperties>
</file>