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0" r:id="rId2"/>
    <p:sldId id="256" r:id="rId3"/>
    <p:sldId id="257" r:id="rId4"/>
    <p:sldId id="258" r:id="rId5"/>
    <p:sldId id="259" r:id="rId6"/>
    <p:sldId id="261" r:id="rId7"/>
    <p:sldId id="260" r:id="rId8"/>
    <p:sldId id="267" r:id="rId9"/>
    <p:sldId id="268" r:id="rId10"/>
    <p:sldId id="269" r:id="rId11"/>
    <p:sldId id="270" r:id="rId12"/>
    <p:sldId id="262" r:id="rId13"/>
    <p:sldId id="263" r:id="rId14"/>
    <p:sldId id="264" r:id="rId15"/>
    <p:sldId id="265" r:id="rId16"/>
    <p:sldId id="277" r:id="rId17"/>
    <p:sldId id="276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clrMode="gray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78" autoAdjust="0"/>
    <p:restoredTop sz="94687" autoAdjust="0"/>
  </p:normalViewPr>
  <p:slideViewPr>
    <p:cSldViewPr snapToGrid="0" snapToObjects="1">
      <p:cViewPr varScale="1">
        <p:scale>
          <a:sx n="87" d="100"/>
          <a:sy n="87" d="100"/>
        </p:scale>
        <p:origin x="-7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8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4B249-F7B0-6441-9641-D0366716FAEF}" type="datetimeFigureOut">
              <a:rPr lang="en-US" smtClean="0"/>
              <a:t>12/6/13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0035E-2428-9449-8416-4C4A17E6F5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54DD9-46AB-4946-B2F7-67F423793C74}" type="datetimeFigureOut">
              <a:rPr lang="en-US" smtClean="0"/>
              <a:t>12/6/13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2EF11-6A1F-C64B-9899-B12E23A670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3142-24EC-8545-BF6F-F194A3A8588C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7585-7FD2-E448-A859-A350BCA598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3142-24EC-8545-BF6F-F194A3A8588C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7585-7FD2-E448-A859-A350BCA598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3142-24EC-8545-BF6F-F194A3A8588C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7585-7FD2-E448-A859-A350BCA598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EXT_AND_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062037" y="1219200"/>
            <a:ext cx="3808412" cy="466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5022850" y="1219200"/>
            <a:ext cx="3808413" cy="466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3142-24EC-8545-BF6F-F194A3A8588C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7585-7FD2-E448-A859-A350BCA598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3142-24EC-8545-BF6F-F194A3A8588C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7585-7FD2-E448-A859-A350BCA598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3142-24EC-8545-BF6F-F194A3A8588C}" type="datetimeFigureOut">
              <a:rPr lang="en-US" smtClean="0"/>
              <a:t>12/6/13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7585-7FD2-E448-A859-A350BCA598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3142-24EC-8545-BF6F-F194A3A8588C}" type="datetimeFigureOut">
              <a:rPr lang="en-US" smtClean="0"/>
              <a:t>12/6/13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7585-7FD2-E448-A859-A350BCA598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3142-24EC-8545-BF6F-F194A3A8588C}" type="datetimeFigureOut">
              <a:rPr lang="en-US" smtClean="0"/>
              <a:t>12/6/13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7585-7FD2-E448-A859-A350BCA598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3142-24EC-8545-BF6F-F194A3A8588C}" type="datetimeFigureOut">
              <a:rPr lang="en-US" smtClean="0"/>
              <a:t>12/6/13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7585-7FD2-E448-A859-A350BCA598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3142-24EC-8545-BF6F-F194A3A8588C}" type="datetimeFigureOut">
              <a:rPr lang="en-US" smtClean="0"/>
              <a:t>12/6/13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7585-7FD2-E448-A859-A350BCA598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3142-24EC-8545-BF6F-F194A3A8588C}" type="datetimeFigureOut">
              <a:rPr lang="en-US" smtClean="0"/>
              <a:t>12/6/13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7585-7FD2-E448-A859-A350BCA598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E3142-24EC-8545-BF6F-F194A3A8588C}" type="datetimeFigureOut">
              <a:rPr lang="en-US" smtClean="0"/>
              <a:t>12/6/13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E7585-7FD2-E448-A859-A350BCA598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DO NOW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200" dirty="0" smtClean="0"/>
              <a:t>What was the Louisiana Purchase?</a:t>
            </a:r>
          </a:p>
          <a:p>
            <a:r>
              <a:rPr lang="en-US" sz="5200" dirty="0" smtClean="0"/>
              <a:t>Why is one reason it was important to the United States?</a:t>
            </a:r>
            <a:endParaRPr lang="en-US" sz="5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914400" y="228600"/>
            <a:ext cx="7924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990600" y="304800"/>
            <a:ext cx="76199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 i="1" u="none" strike="noStrike" cap="none" baseline="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Expedition Route</a:t>
            </a:r>
          </a:p>
        </p:txBody>
      </p:sp>
      <p:sp>
        <p:nvSpPr>
          <p:cNvPr id="141" name="Shape 141"/>
          <p:cNvSpPr/>
          <p:nvPr/>
        </p:nvSpPr>
        <p:spPr>
          <a:xfrm>
            <a:off x="447675" y="1209675"/>
            <a:ext cx="8162924" cy="55721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Required by Jefferson </a:t>
            </a:r>
          </a:p>
          <a:p>
            <a:r>
              <a:rPr lang="en-US" dirty="0" smtClean="0"/>
              <a:t>Included 60 maps</a:t>
            </a:r>
          </a:p>
          <a:p>
            <a:pPr lvl="1"/>
            <a:r>
              <a:rPr lang="en-US" dirty="0" smtClean="0"/>
              <a:t>Rivers, mountains</a:t>
            </a:r>
          </a:p>
          <a:p>
            <a:pPr lvl="1"/>
            <a:r>
              <a:rPr lang="en-US" dirty="0" smtClean="0"/>
              <a:t>Very detailed</a:t>
            </a:r>
          </a:p>
          <a:p>
            <a:r>
              <a:rPr lang="en-US" dirty="0" smtClean="0"/>
              <a:t>Sketches</a:t>
            </a:r>
          </a:p>
          <a:p>
            <a:pPr lvl="1"/>
            <a:r>
              <a:rPr lang="en-US" dirty="0" smtClean="0"/>
              <a:t>Animals/plant life</a:t>
            </a:r>
          </a:p>
          <a:p>
            <a:r>
              <a:rPr lang="en-US" dirty="0" smtClean="0"/>
              <a:t>140,000 words</a:t>
            </a:r>
          </a:p>
          <a:p>
            <a:pPr lvl="1"/>
            <a:r>
              <a:rPr lang="en-US" dirty="0" smtClean="0"/>
              <a:t>Provided important credibility to journey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hape 130"/>
          <p:cNvSpPr/>
          <p:nvPr/>
        </p:nvSpPr>
        <p:spPr>
          <a:xfrm>
            <a:off x="6858000" y="2840037"/>
            <a:ext cx="2286000" cy="35893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5" name="Shape 133"/>
          <p:cNvSpPr/>
          <p:nvPr/>
        </p:nvSpPr>
        <p:spPr>
          <a:xfrm>
            <a:off x="4876800" y="1163637"/>
            <a:ext cx="3808412" cy="25368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" name="Shape 134"/>
          <p:cNvSpPr/>
          <p:nvPr/>
        </p:nvSpPr>
        <p:spPr>
          <a:xfrm>
            <a:off x="4648200" y="2840037"/>
            <a:ext cx="2357436" cy="36099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762000" y="863024"/>
            <a:ext cx="8077200" cy="5397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643819" y="649605"/>
            <a:ext cx="8077200" cy="54435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682695" y="748466"/>
            <a:ext cx="8000999" cy="53451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14232" y="228600"/>
            <a:ext cx="8305800" cy="6324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Indian Contacts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30373" cy="4878780"/>
          </a:xfrm>
        </p:spPr>
        <p:txBody>
          <a:bodyPr>
            <a:normAutofit/>
          </a:bodyPr>
          <a:lstStyle/>
          <a:p>
            <a:r>
              <a:rPr lang="en-US" dirty="0" smtClean="0"/>
              <a:t>Visited/traded with nearly 50 tribes</a:t>
            </a:r>
          </a:p>
          <a:p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Established 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etiquette  for communicating with the tribes</a:t>
            </a:r>
            <a:endParaRPr lang="en-US" dirty="0" smtClean="0"/>
          </a:p>
        </p:txBody>
      </p:sp>
      <p:sp>
        <p:nvSpPr>
          <p:cNvPr id="5" name="Shape 177"/>
          <p:cNvSpPr/>
          <p:nvPr/>
        </p:nvSpPr>
        <p:spPr>
          <a:xfrm>
            <a:off x="4878389" y="1219200"/>
            <a:ext cx="3808411" cy="5333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Sacagawea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30373" cy="4878780"/>
          </a:xfrm>
        </p:spPr>
        <p:txBody>
          <a:bodyPr/>
          <a:lstStyle/>
          <a:p>
            <a:r>
              <a:rPr lang="en-US" dirty="0" smtClean="0"/>
              <a:t>Joined expedition when her husband was hired by Clark</a:t>
            </a:r>
          </a:p>
          <a:p>
            <a:r>
              <a:rPr lang="en-US" dirty="0" smtClean="0"/>
              <a:t>Invaluable to journey</a:t>
            </a:r>
          </a:p>
          <a:p>
            <a:r>
              <a:rPr lang="en-US" dirty="0" smtClean="0"/>
              <a:t>Translated for the various tribes, provided horses + shelter</a:t>
            </a:r>
          </a:p>
        </p:txBody>
      </p:sp>
      <p:sp>
        <p:nvSpPr>
          <p:cNvPr id="6" name="Shape 185"/>
          <p:cNvSpPr/>
          <p:nvPr/>
        </p:nvSpPr>
        <p:spPr>
          <a:xfrm>
            <a:off x="4687573" y="1977867"/>
            <a:ext cx="3808411" cy="379412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Achievements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30373" cy="4878780"/>
          </a:xfrm>
        </p:spPr>
        <p:txBody>
          <a:bodyPr>
            <a:normAutofit/>
          </a:bodyPr>
          <a:lstStyle/>
          <a:p>
            <a:r>
              <a:rPr lang="en-US" dirty="0" smtClean="0"/>
              <a:t>Studied more than 50 tribes</a:t>
            </a:r>
          </a:p>
          <a:p>
            <a:r>
              <a:rPr lang="en-US" dirty="0" smtClean="0"/>
              <a:t>Discovered 122 new animals</a:t>
            </a:r>
          </a:p>
          <a:p>
            <a:r>
              <a:rPr lang="en-US" dirty="0" smtClean="0"/>
              <a:t>Described 178 new types of plants</a:t>
            </a:r>
          </a:p>
          <a:p>
            <a:r>
              <a:rPr lang="en-US" dirty="0" smtClean="0"/>
              <a:t>Determined there was no Northwest Passage</a:t>
            </a:r>
          </a:p>
        </p:txBody>
      </p:sp>
      <p:pic>
        <p:nvPicPr>
          <p:cNvPr id="5" name="Picture 4" descr="Screen shot 2013-12-06 at 8.29.2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329" y="1600200"/>
            <a:ext cx="2616200" cy="4216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End of the Journey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30373" cy="4878780"/>
          </a:xfrm>
        </p:spPr>
        <p:txBody>
          <a:bodyPr>
            <a:normAutofit/>
          </a:bodyPr>
          <a:lstStyle/>
          <a:p>
            <a:r>
              <a:rPr lang="en-US" dirty="0" smtClean="0"/>
              <a:t>Expedition reached Pacific Ocean in November 1805</a:t>
            </a:r>
          </a:p>
          <a:p>
            <a:pPr lvl="1"/>
            <a:r>
              <a:rPr lang="en-US" dirty="0" smtClean="0"/>
              <a:t>Only 2nd non-native people to reach Pacific</a:t>
            </a:r>
          </a:p>
          <a:p>
            <a:r>
              <a:rPr lang="en-US" dirty="0" smtClean="0"/>
              <a:t>Returned to St. Louis in Sept. 1806</a:t>
            </a:r>
          </a:p>
          <a:p>
            <a:r>
              <a:rPr lang="en-US" dirty="0" smtClean="0"/>
              <a:t>Traveled 8,000 miles in 2 ½ years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7573" y="2499390"/>
            <a:ext cx="4234910" cy="26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alphaModFix amt="27000"/>
          </a:blip>
          <a:srcRect/>
          <a:stretch>
            <a:fillRect/>
          </a:stretch>
        </p:blipFill>
        <p:spPr bwMode="auto">
          <a:xfrm>
            <a:off x="484655" y="1170337"/>
            <a:ext cx="8116906" cy="486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004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latin typeface="Georgia"/>
                <a:cs typeface="Georgia"/>
              </a:rPr>
              <a:t>Exploring Louisiana Territory:</a:t>
            </a:r>
            <a:br>
              <a:rPr lang="en-US" i="1" dirty="0" smtClean="0">
                <a:latin typeface="Georgia"/>
                <a:cs typeface="Georgia"/>
              </a:rPr>
            </a:br>
            <a:r>
              <a:rPr lang="en-US" b="1" i="1" dirty="0" smtClean="0">
                <a:solidFill>
                  <a:srgbClr val="FF0000"/>
                </a:solidFill>
                <a:latin typeface="Georgia"/>
                <a:cs typeface="Georgia"/>
              </a:rPr>
              <a:t>Lewis &amp; Clark</a:t>
            </a:r>
            <a:endParaRPr lang="en-US" b="1" i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63955"/>
            <a:ext cx="6400800" cy="766607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December 6, 2013</a:t>
            </a:r>
            <a:endParaRPr lang="en-US" dirty="0">
              <a:latin typeface="Georgia"/>
              <a:cs typeface="Georgi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  <a:latin typeface="Georgia"/>
                <a:cs typeface="Georgia"/>
              </a:rPr>
              <a:t>Learning Goals</a:t>
            </a:r>
            <a:endParaRPr lang="en-US" b="1" i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eorgia"/>
                <a:cs typeface="Georgia"/>
              </a:rPr>
              <a:t>EQ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How did the Louisiana Purchase impact the United States?</a:t>
            </a:r>
          </a:p>
          <a:p>
            <a:r>
              <a:rPr lang="en-US" dirty="0" smtClean="0">
                <a:latin typeface="Georgia"/>
                <a:cs typeface="Georgia"/>
              </a:rPr>
              <a:t>LT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I can explain the importance of the Louisiana Purchase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I can describe the impact of the Lewis &amp; Clark Expedition</a:t>
            </a:r>
          </a:p>
          <a:p>
            <a:r>
              <a:rPr lang="en-US" dirty="0" smtClean="0">
                <a:latin typeface="Georgia"/>
                <a:cs typeface="Georgia"/>
              </a:rPr>
              <a:t>POU (I’ll know I’ve got it when…)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I can describe the impact of the Lewis &amp; Clark Expedition and why it was important.</a:t>
            </a:r>
            <a:endParaRPr lang="en-US" dirty="0">
              <a:latin typeface="Georgia"/>
              <a:cs typeface="Georgi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Louisiana Purchase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518950" cy="506019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Originally, the U.S. wanted to buy the city of New Orleans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President Thomas Jefferson </a:t>
            </a:r>
            <a:r>
              <a:rPr lang="en-US" dirty="0" smtClean="0"/>
              <a:t>sent two representatives to France to try to buy the city</a:t>
            </a:r>
          </a:p>
          <a:p>
            <a:r>
              <a:rPr lang="en-US" dirty="0" smtClean="0"/>
              <a:t>Surprisingly, France offered to sell all of Louisiana!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6151" y="1870896"/>
            <a:ext cx="3858370" cy="385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Louisiana Purchase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75" y="1600200"/>
            <a:ext cx="5844226" cy="50731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representatives agreed to buy Louisiana for </a:t>
            </a:r>
            <a:r>
              <a:rPr lang="en-US" b="1" dirty="0" smtClean="0">
                <a:solidFill>
                  <a:srgbClr val="FF0000"/>
                </a:solidFill>
              </a:rPr>
              <a:t>$15 Million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Many Congressmen were upset with Jefferson. They tried—and failed—to stop the purchase</a:t>
            </a:r>
          </a:p>
          <a:p>
            <a:endParaRPr lang="en-US" dirty="0" smtClean="0"/>
          </a:p>
          <a:p>
            <a:r>
              <a:rPr lang="en-US" dirty="0" smtClean="0"/>
              <a:t>The Louisiana Purchase </a:t>
            </a:r>
            <a:r>
              <a:rPr lang="en-US" b="1" dirty="0" smtClean="0">
                <a:solidFill>
                  <a:srgbClr val="FF0000"/>
                </a:solidFill>
              </a:rPr>
              <a:t>DOUBLED </a:t>
            </a:r>
            <a:r>
              <a:rPr lang="en-US" dirty="0" smtClean="0"/>
              <a:t>the size of the United States!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4579" y="1362739"/>
            <a:ext cx="1904970" cy="531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Importance of Louisiana Purchase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30373" cy="4878780"/>
          </a:xfrm>
        </p:spPr>
        <p:txBody>
          <a:bodyPr/>
          <a:lstStyle/>
          <a:p>
            <a:r>
              <a:rPr lang="en-US" dirty="0" smtClean="0"/>
              <a:t>Doubled the size of the U.S.</a:t>
            </a:r>
          </a:p>
          <a:p>
            <a:r>
              <a:rPr lang="en-US" dirty="0" smtClean="0"/>
              <a:t>Includes all or part of 14 current states</a:t>
            </a:r>
          </a:p>
          <a:p>
            <a:r>
              <a:rPr lang="en-US" dirty="0" smtClean="0"/>
              <a:t>Trading &amp; commerce</a:t>
            </a:r>
          </a:p>
          <a:p>
            <a:r>
              <a:rPr lang="en-US" dirty="0" smtClean="0"/>
              <a:t>Exploration/settlement</a:t>
            </a:r>
          </a:p>
          <a:p>
            <a:r>
              <a:rPr lang="en-US" dirty="0" smtClean="0"/>
              <a:t>National security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6792" r="5520"/>
          <a:stretch>
            <a:fillRect/>
          </a:stretch>
        </p:blipFill>
        <p:spPr bwMode="auto">
          <a:xfrm>
            <a:off x="4687573" y="2221032"/>
            <a:ext cx="4202112" cy="2725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Corps of Discovery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554" y="1600200"/>
            <a:ext cx="4151246" cy="4762158"/>
          </a:xfrm>
        </p:spPr>
        <p:txBody>
          <a:bodyPr/>
          <a:lstStyle/>
          <a:p>
            <a:r>
              <a:rPr lang="en-US" dirty="0" smtClean="0"/>
              <a:t>After buying Louisiana, Jefferson ordered an expedition to explore the land</a:t>
            </a:r>
          </a:p>
          <a:p>
            <a:r>
              <a:rPr lang="en-US" dirty="0" smtClean="0"/>
              <a:t>He hired </a:t>
            </a:r>
            <a:r>
              <a:rPr lang="en-US" b="1" dirty="0" smtClean="0">
                <a:solidFill>
                  <a:srgbClr val="FF0000"/>
                </a:solidFill>
              </a:rPr>
              <a:t>Meriwether Lewis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William Clark</a:t>
            </a:r>
            <a:r>
              <a:rPr lang="en-US" dirty="0" smtClean="0"/>
              <a:t> for the job</a:t>
            </a:r>
            <a:endParaRPr lang="en-US" dirty="0"/>
          </a:p>
        </p:txBody>
      </p:sp>
      <p:sp>
        <p:nvSpPr>
          <p:cNvPr id="4" name="Shape 118"/>
          <p:cNvSpPr/>
          <p:nvPr/>
        </p:nvSpPr>
        <p:spPr>
          <a:xfrm>
            <a:off x="223943" y="1417638"/>
            <a:ext cx="4138612" cy="476345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Corps of Discovery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Meriwether Lewis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Aide to Jefferson</a:t>
            </a:r>
          </a:p>
          <a:p>
            <a:r>
              <a:rPr lang="en-US" dirty="0" smtClean="0"/>
              <a:t>Shy, Reclusive</a:t>
            </a:r>
          </a:p>
          <a:p>
            <a:r>
              <a:rPr lang="en-US" dirty="0" smtClean="0"/>
              <a:t>Drew detailed maps of land, animals + plants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William Clark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Served </a:t>
            </a:r>
            <a:r>
              <a:rPr lang="en-US" dirty="0" err="1" smtClean="0"/>
              <a:t>w</a:t>
            </a:r>
            <a:r>
              <a:rPr lang="en-US" dirty="0" smtClean="0"/>
              <a:t>/Lewis in Continental Army</a:t>
            </a:r>
          </a:p>
          <a:p>
            <a:r>
              <a:rPr lang="en-US" dirty="0" smtClean="0"/>
              <a:t>Friendly, Outgoing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6200" y="4070350"/>
            <a:ext cx="1892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070350"/>
            <a:ext cx="1819350" cy="236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Expedition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“Corps of Discovery” left St. Louis on May 14, 1804</a:t>
            </a:r>
          </a:p>
          <a:p>
            <a:r>
              <a:rPr lang="en-US" dirty="0" smtClean="0"/>
              <a:t>Traveled on Missouri in special cargo boat</a:t>
            </a:r>
          </a:p>
          <a:p>
            <a:r>
              <a:rPr lang="en-US" dirty="0" smtClean="0"/>
              <a:t>Many difficulties faced by Corps </a:t>
            </a:r>
          </a:p>
          <a:p>
            <a:pPr lvl="1"/>
            <a:r>
              <a:rPr lang="en-US" dirty="0" smtClean="0"/>
              <a:t>Boat got stuck many times in river silt- was pulled upstream</a:t>
            </a:r>
          </a:p>
          <a:p>
            <a:pPr lvl="1"/>
            <a:r>
              <a:rPr lang="en-US" dirty="0" smtClean="0"/>
              <a:t>Mosquitoes, fleas, gnats, leeches, snow, rapids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433</Words>
  <Application>Microsoft Macintosh PowerPoint</Application>
  <PresentationFormat>On-screen Show (4:3)</PresentationFormat>
  <Paragraphs>73</Paragraphs>
  <Slides>19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DO NOW</vt:lpstr>
      <vt:lpstr>Exploring Louisiana Territory: Lewis &amp; Clark</vt:lpstr>
      <vt:lpstr>Learning Goals</vt:lpstr>
      <vt:lpstr>Louisiana Purchase</vt:lpstr>
      <vt:lpstr>Louisiana Purchase</vt:lpstr>
      <vt:lpstr>Importance of Louisiana Purchase</vt:lpstr>
      <vt:lpstr>The Corps of Discovery</vt:lpstr>
      <vt:lpstr>The Corps of Discovery</vt:lpstr>
      <vt:lpstr>The Expedition</vt:lpstr>
      <vt:lpstr>Slide 10</vt:lpstr>
      <vt:lpstr>The Journals</vt:lpstr>
      <vt:lpstr>Slide 12</vt:lpstr>
      <vt:lpstr>Slide 13</vt:lpstr>
      <vt:lpstr>Slide 14</vt:lpstr>
      <vt:lpstr>Slide 15</vt:lpstr>
      <vt:lpstr>Indian Contacts</vt:lpstr>
      <vt:lpstr>Sacagawea</vt:lpstr>
      <vt:lpstr>Achievements</vt:lpstr>
      <vt:lpstr>End of the Journey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Durham Public Schools</dc:creator>
  <cp:lastModifiedBy>Durham Public Schools</cp:lastModifiedBy>
  <cp:revision>2</cp:revision>
  <cp:lastPrinted>2013-12-06T13:34:07Z</cp:lastPrinted>
  <dcterms:created xsi:type="dcterms:W3CDTF">2013-12-06T12:34:23Z</dcterms:created>
  <dcterms:modified xsi:type="dcterms:W3CDTF">2013-12-06T13:57:53Z</dcterms:modified>
</cp:coreProperties>
</file>