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0"/>
  </p:handoutMasterIdLst>
  <p:sldIdLst>
    <p:sldId id="262" r:id="rId2"/>
    <p:sldId id="268" r:id="rId3"/>
    <p:sldId id="256" r:id="rId4"/>
    <p:sldId id="270" r:id="rId5"/>
    <p:sldId id="257" r:id="rId6"/>
    <p:sldId id="261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9C1C-4AD0-FD43-B617-E07017CF8E6D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5732-051E-8A4F-8AFE-D072B3F72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77891C-3971-6D47-B35A-0EB9EDFB1FFF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ED4901-EC81-B04E-ADEB-1E56DBFD6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900" b="1" i="1" dirty="0" smtClean="0"/>
              <a:t>Take out your homework.</a:t>
            </a:r>
          </a:p>
          <a:p>
            <a:pPr algn="ctr">
              <a:buNone/>
            </a:pPr>
            <a:endParaRPr lang="en-US" sz="3900" b="1" i="1" dirty="0" smtClean="0"/>
          </a:p>
          <a:p>
            <a:pPr algn="ctr">
              <a:buNone/>
            </a:pPr>
            <a:r>
              <a:rPr lang="en-US" sz="3900" b="1" i="1" dirty="0" smtClean="0"/>
              <a:t>List </a:t>
            </a:r>
            <a:r>
              <a:rPr lang="en-US" sz="3900" b="1" i="1" dirty="0" smtClean="0"/>
              <a:t>three similarities between Booker T. Washington and W.E.B. </a:t>
            </a:r>
            <a:r>
              <a:rPr lang="en-US" sz="3900" b="1" i="1" dirty="0" err="1" smtClean="0"/>
              <a:t>DuBois</a:t>
            </a:r>
            <a:r>
              <a:rPr lang="en-US" sz="3900" b="1" i="1" dirty="0" smtClean="0"/>
              <a:t>.</a:t>
            </a:r>
            <a:endParaRPr lang="en-US" sz="39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DO NOW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EQ</a:t>
            </a:r>
          </a:p>
          <a:p>
            <a:pPr lvl="1"/>
            <a:r>
              <a:rPr lang="en-US" sz="3400" dirty="0" smtClean="0"/>
              <a:t>Why was the Civil Rights Movement needed?</a:t>
            </a:r>
          </a:p>
          <a:p>
            <a:r>
              <a:rPr lang="en-US" sz="3600" b="1" dirty="0" smtClean="0"/>
              <a:t>LT</a:t>
            </a:r>
          </a:p>
          <a:p>
            <a:pPr lvl="1"/>
            <a:r>
              <a:rPr lang="en-US" sz="3400" dirty="0" smtClean="0"/>
              <a:t>Examine events of the early CRM and opposition that developed against it</a:t>
            </a:r>
            <a:endParaRPr lang="en-US" sz="3400" b="1" dirty="0" smtClean="0"/>
          </a:p>
          <a:p>
            <a:r>
              <a:rPr lang="en-US" sz="3600" b="1" dirty="0" smtClean="0"/>
              <a:t>POU</a:t>
            </a:r>
          </a:p>
          <a:p>
            <a:pPr lvl="1"/>
            <a:r>
              <a:rPr lang="en-US" sz="3400" dirty="0" smtClean="0"/>
              <a:t>I can explain the importance of early CRM events and identify attempts at opposing them.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LEARNING GOALS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4726"/>
            <a:ext cx="6400800" cy="2502392"/>
          </a:xfrm>
        </p:spPr>
        <p:txBody>
          <a:bodyPr>
            <a:normAutofit/>
          </a:bodyPr>
          <a:lstStyle/>
          <a:p>
            <a:r>
              <a:rPr lang="en-US" b="1" dirty="0" smtClean="0"/>
              <a:t>May 13, 2014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Civil Rights Movement: Early Days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38633"/>
            <a:ext cx="4661496" cy="5919367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rgbClr val="FFFF00"/>
                </a:solidFill>
              </a:rPr>
              <a:t>Integration</a:t>
            </a:r>
          </a:p>
          <a:p>
            <a:pPr lvl="1"/>
            <a:r>
              <a:rPr lang="en-US" sz="2100" dirty="0" smtClean="0"/>
              <a:t>The act of ending segregation</a:t>
            </a:r>
            <a:endParaRPr lang="en-US" sz="2100" dirty="0" smtClean="0"/>
          </a:p>
          <a:p>
            <a:endParaRPr lang="en-US" sz="2300" dirty="0" smtClean="0"/>
          </a:p>
          <a:p>
            <a:r>
              <a:rPr lang="en-US" sz="2300" dirty="0" smtClean="0"/>
              <a:t>Major League Baseball</a:t>
            </a:r>
          </a:p>
          <a:p>
            <a:pPr lvl="1"/>
            <a:r>
              <a:rPr lang="en-US" sz="2100" dirty="0" smtClean="0"/>
              <a:t>In 1947, the Brooklyn Dodgers signed Jackie Robinson as the first black Major Leaguer</a:t>
            </a:r>
            <a:endParaRPr lang="en-US" sz="2100" dirty="0" smtClean="0"/>
          </a:p>
          <a:p>
            <a:endParaRPr lang="en-US" sz="2300" dirty="0" smtClean="0"/>
          </a:p>
          <a:p>
            <a:r>
              <a:rPr lang="en-US" sz="2300" dirty="0" smtClean="0"/>
              <a:t>U.S. Military</a:t>
            </a:r>
          </a:p>
          <a:p>
            <a:pPr lvl="1"/>
            <a:r>
              <a:rPr lang="en-US" sz="2100" dirty="0" smtClean="0"/>
              <a:t>In 1948, Harry Truman ordered the integration of the U.S. military</a:t>
            </a:r>
          </a:p>
          <a:p>
            <a:pPr lvl="1"/>
            <a:r>
              <a:rPr lang="en-US" sz="2100" dirty="0" smtClean="0"/>
              <a:t>This </a:t>
            </a:r>
            <a:r>
              <a:rPr lang="en-US" sz="2100" dirty="0" smtClean="0"/>
              <a:t>was the first major integration ordered by the federal government!</a:t>
            </a:r>
            <a:endParaRPr lang="en-US" sz="2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62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Integration in the 1940s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697" y="1120044"/>
            <a:ext cx="3100222" cy="26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3198612"/>
            <a:ext cx="2273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174"/>
            <a:ext cx="5128009" cy="5678826"/>
          </a:xfrm>
        </p:spPr>
        <p:txBody>
          <a:bodyPr>
            <a:noAutofit/>
          </a:bodyPr>
          <a:lstStyle/>
          <a:p>
            <a:r>
              <a:rPr lang="en-US" sz="2300" dirty="0" smtClean="0"/>
              <a:t>White Southern Democrats typically opposed Civil Rights due to the issue of </a:t>
            </a:r>
            <a:r>
              <a:rPr lang="en-US" sz="2300" dirty="0" smtClean="0">
                <a:solidFill>
                  <a:srgbClr val="FFFF00"/>
                </a:solidFill>
              </a:rPr>
              <a:t>segregation </a:t>
            </a:r>
            <a:r>
              <a:rPr lang="en-US" sz="2300" dirty="0" smtClean="0"/>
              <a:t>and </a:t>
            </a:r>
            <a:r>
              <a:rPr lang="en-US" sz="2300" dirty="0" smtClean="0">
                <a:solidFill>
                  <a:srgbClr val="FFFF00"/>
                </a:solidFill>
              </a:rPr>
              <a:t>integration</a:t>
            </a:r>
          </a:p>
          <a:p>
            <a:endParaRPr lang="en-US" sz="2300" dirty="0" smtClean="0"/>
          </a:p>
          <a:p>
            <a:r>
              <a:rPr lang="en-US" sz="2300" dirty="0" smtClean="0"/>
              <a:t>In 1948, the </a:t>
            </a:r>
            <a:r>
              <a:rPr lang="en-US" sz="2300" dirty="0" smtClean="0">
                <a:solidFill>
                  <a:srgbClr val="FFFF00"/>
                </a:solidFill>
              </a:rPr>
              <a:t>States</a:t>
            </a:r>
            <a:r>
              <a:rPr lang="en-US" sz="2300" dirty="0" smtClean="0">
                <a:solidFill>
                  <a:srgbClr val="FFFF00"/>
                </a:solidFill>
              </a:rPr>
              <a:t>’ Rights</a:t>
            </a:r>
            <a:r>
              <a:rPr lang="en-US" sz="2300" dirty="0" smtClean="0">
                <a:solidFill>
                  <a:srgbClr val="FFFF00"/>
                </a:solidFill>
              </a:rPr>
              <a:t> Democratic Party </a:t>
            </a:r>
            <a:r>
              <a:rPr lang="en-US" sz="2300" dirty="0" smtClean="0"/>
              <a:t>or </a:t>
            </a:r>
            <a:r>
              <a:rPr lang="en-US" sz="2300" dirty="0" smtClean="0">
                <a:solidFill>
                  <a:srgbClr val="FFFF00"/>
                </a:solidFill>
              </a:rPr>
              <a:t>“Dixiecrats</a:t>
            </a:r>
            <a:r>
              <a:rPr lang="en-US" sz="2300" dirty="0" smtClean="0"/>
              <a:t>,</a:t>
            </a:r>
            <a:r>
              <a:rPr lang="en-US" sz="2300" dirty="0" smtClean="0">
                <a:solidFill>
                  <a:srgbClr val="FFFF00"/>
                </a:solidFill>
              </a:rPr>
              <a:t>”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 smtClean="0"/>
              <a:t>nominated a candidate for President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r>
              <a:rPr lang="en-US" sz="2300" dirty="0" smtClean="0"/>
              <a:t>They believed in </a:t>
            </a:r>
            <a:r>
              <a:rPr lang="en-US" sz="2300" dirty="0" smtClean="0"/>
              <a:t>segregation</a:t>
            </a:r>
            <a:endParaRPr lang="en-US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62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Political Opposition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09" y="1179174"/>
            <a:ext cx="2960414" cy="39003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85209" y="5079520"/>
            <a:ext cx="296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Dixiecrats nominated Sen. Strom Thurmond for President in 1948.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4809252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changes in politics, violence and intimidation were also used to fight against the Civil Rights Movement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Little Rock Crisis in 1957</a:t>
            </a:r>
            <a:endParaRPr lang="en-US" dirty="0" smtClean="0"/>
          </a:p>
          <a:p>
            <a:pPr lvl="1"/>
            <a:r>
              <a:rPr lang="en-US" dirty="0" smtClean="0"/>
              <a:t>Riots at Ole Miss in 1962</a:t>
            </a:r>
            <a:endParaRPr lang="en-US" dirty="0" smtClean="0"/>
          </a:p>
          <a:p>
            <a:pPr lvl="1"/>
            <a:r>
              <a:rPr lang="en-US" dirty="0" smtClean="0"/>
              <a:t>Assassination of MLK in 1968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359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Violent Opposition </a:t>
            </a:r>
            <a:endParaRPr lang="en-US" b="1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27" y="1371600"/>
            <a:ext cx="1828206" cy="223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30" y="2961906"/>
            <a:ext cx="1609870" cy="193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52" y="4484454"/>
            <a:ext cx="3009542" cy="201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10632" cy="4732766"/>
          </a:xfrm>
        </p:spPr>
        <p:txBody>
          <a:bodyPr>
            <a:normAutofit/>
          </a:bodyPr>
          <a:lstStyle/>
          <a:p>
            <a:r>
              <a:rPr lang="en-US" dirty="0" smtClean="0"/>
              <a:t>1954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uled </a:t>
            </a:r>
            <a:r>
              <a:rPr lang="en-US" dirty="0" smtClean="0"/>
              <a:t>that “separate-but-equal is </a:t>
            </a:r>
            <a:r>
              <a:rPr lang="en-US" b="1" dirty="0" smtClean="0"/>
              <a:t>inherently</a:t>
            </a:r>
            <a:r>
              <a:rPr lang="en-US" dirty="0" smtClean="0"/>
              <a:t> </a:t>
            </a:r>
            <a:r>
              <a:rPr lang="en-US" b="1" dirty="0" smtClean="0"/>
              <a:t>unequal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Said schools </a:t>
            </a:r>
            <a:r>
              <a:rPr lang="en-US" dirty="0" smtClean="0"/>
              <a:t>should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integrate </a:t>
            </a:r>
            <a:r>
              <a:rPr lang="en-US" dirty="0" smtClean="0"/>
              <a:t>immediately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North Carolina would </a:t>
            </a:r>
            <a:r>
              <a:rPr lang="en-US" dirty="0" smtClean="0">
                <a:solidFill>
                  <a:srgbClr val="FFFF00"/>
                </a:solidFill>
              </a:rPr>
              <a:t>not integrate until 1970!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Brown v. Board of Education</a:t>
            </a:r>
            <a:endParaRPr lang="en-US" sz="4000" b="1" u="sng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832" y="1600200"/>
            <a:ext cx="3418968" cy="26532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32" y="4253462"/>
            <a:ext cx="3418968" cy="18234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3" y="423144"/>
            <a:ext cx="5012131" cy="34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36" y="3021559"/>
            <a:ext cx="4556456" cy="3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1046</TotalTime>
  <Words>252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DO NOW</vt:lpstr>
      <vt:lpstr>LEARNING GOALS</vt:lpstr>
      <vt:lpstr>Civil Rights Movement: Early Days</vt:lpstr>
      <vt:lpstr>Integration in the 1940s</vt:lpstr>
      <vt:lpstr>Political Opposition</vt:lpstr>
      <vt:lpstr>Violent Opposition </vt:lpstr>
      <vt:lpstr>Brown v. Board of Education</vt:lpstr>
      <vt:lpstr>Slide 8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Patrick Lasseter</dc:creator>
  <cp:lastModifiedBy>Durham Public Schools</cp:lastModifiedBy>
  <cp:revision>9</cp:revision>
  <cp:lastPrinted>2011-04-14T15:14:33Z</cp:lastPrinted>
  <dcterms:created xsi:type="dcterms:W3CDTF">2014-05-13T12:00:50Z</dcterms:created>
  <dcterms:modified xsi:type="dcterms:W3CDTF">2014-05-13T16:34:58Z</dcterms:modified>
</cp:coreProperties>
</file>