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9" r:id="rId2"/>
    <p:sldId id="256" r:id="rId3"/>
    <p:sldId id="258" r:id="rId4"/>
    <p:sldId id="257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F5D9-AD8E-DE42-B79A-5A3368C7883C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B14F-3733-D841-92B9-23DBCD9EF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F5D9-AD8E-DE42-B79A-5A3368C7883C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B14F-3733-D841-92B9-23DBCD9EF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F5D9-AD8E-DE42-B79A-5A3368C7883C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B14F-3733-D841-92B9-23DBCD9EF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F5D9-AD8E-DE42-B79A-5A3368C7883C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B14F-3733-D841-92B9-23DBCD9EF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F5D9-AD8E-DE42-B79A-5A3368C7883C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B14F-3733-D841-92B9-23DBCD9EF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F5D9-AD8E-DE42-B79A-5A3368C7883C}" type="datetimeFigureOut">
              <a:rPr lang="en-US" smtClean="0"/>
              <a:t>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B14F-3733-D841-92B9-23DBCD9EF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F5D9-AD8E-DE42-B79A-5A3368C7883C}" type="datetimeFigureOut">
              <a:rPr lang="en-US" smtClean="0"/>
              <a:t>2/11/14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B14F-3733-D841-92B9-23DBCD9EF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F5D9-AD8E-DE42-B79A-5A3368C7883C}" type="datetimeFigureOut">
              <a:rPr lang="en-US" smtClean="0"/>
              <a:t>2/11/14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B14F-3733-D841-92B9-23DBCD9EF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F5D9-AD8E-DE42-B79A-5A3368C7883C}" type="datetimeFigureOut">
              <a:rPr lang="en-US" smtClean="0"/>
              <a:t>2/11/14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B14F-3733-D841-92B9-23DBCD9EF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F5D9-AD8E-DE42-B79A-5A3368C7883C}" type="datetimeFigureOut">
              <a:rPr lang="en-US" smtClean="0"/>
              <a:t>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B14F-3733-D841-92B9-23DBCD9EF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5F5D9-AD8E-DE42-B79A-5A3368C7883C}" type="datetimeFigureOut">
              <a:rPr lang="en-US" smtClean="0"/>
              <a:t>2/11/14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FB14F-3733-D841-92B9-23DBCD9EFC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5F5D9-AD8E-DE42-B79A-5A3368C7883C}" type="datetimeFigureOut">
              <a:rPr lang="en-US" smtClean="0"/>
              <a:t>2/11/14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FB14F-3733-D841-92B9-23DBCD9EFC0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DO NOW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9954" y="1600200"/>
            <a:ext cx="6777413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7000" dirty="0" smtClean="0"/>
              <a:t>	What were the 5 causes of the Industrial Revolution?</a:t>
            </a:r>
            <a:endParaRPr lang="en-US" sz="7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5200" dirty="0" smtClean="0">
                <a:solidFill>
                  <a:srgbClr val="FFFF00"/>
                </a:solidFill>
                <a:latin typeface="Handwriting - Dakota"/>
                <a:cs typeface="Handwriting - Dakota"/>
              </a:rPr>
              <a:t>Effects of the Industrial Revolution</a:t>
            </a:r>
            <a:endParaRPr lang="en-US" sz="5200" dirty="0">
              <a:solidFill>
                <a:srgbClr val="FFFF00"/>
              </a:solidFill>
              <a:latin typeface="Handwriting - Dakota"/>
              <a:cs typeface="Handwriting - Dakot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11, 2014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Learning Goals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7851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EQ</a:t>
            </a:r>
          </a:p>
          <a:p>
            <a:pPr lvl="1"/>
            <a:r>
              <a:rPr lang="en-US" dirty="0" smtClean="0"/>
              <a:t>How can technological change and innovation change a country?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LT</a:t>
            </a:r>
          </a:p>
          <a:p>
            <a:pPr lvl="1"/>
            <a:r>
              <a:rPr lang="en-US" dirty="0" smtClean="0"/>
              <a:t>SWBAT identify the causes and effects of the Industrial Revolution.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POU (I’ll know I’ve got it when…)</a:t>
            </a:r>
          </a:p>
          <a:p>
            <a:pPr lvl="1"/>
            <a:r>
              <a:rPr lang="en-US" dirty="0" smtClean="0"/>
              <a:t>I can list the</a:t>
            </a:r>
            <a:r>
              <a:rPr lang="en-US" dirty="0" smtClean="0"/>
              <a:t> </a:t>
            </a:r>
            <a:r>
              <a:rPr lang="en-US" dirty="0" smtClean="0"/>
              <a:t>effects </a:t>
            </a:r>
            <a:r>
              <a:rPr lang="en-US" dirty="0" smtClean="0"/>
              <a:t>of </a:t>
            </a:r>
            <a:r>
              <a:rPr lang="en-US" dirty="0" smtClean="0"/>
              <a:t>the Industrial Revolution in the United States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 can create test-quality questions about the effects of the Industrial Revolution.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700" dirty="0" smtClean="0">
                <a:solidFill>
                  <a:srgbClr val="FFFF00"/>
                </a:solidFill>
                <a:latin typeface="Handwriting - Dakota"/>
                <a:cs typeface="Handwriting - Dakota"/>
              </a:rPr>
              <a:t>Predictions: </a:t>
            </a:r>
            <a:br>
              <a:rPr lang="en-US" sz="3700" dirty="0" smtClean="0">
                <a:solidFill>
                  <a:srgbClr val="FFFF00"/>
                </a:solidFill>
                <a:latin typeface="Handwriting - Dakota"/>
                <a:cs typeface="Handwriting - Dakota"/>
              </a:rPr>
            </a:br>
            <a:r>
              <a:rPr lang="en-US" sz="3700" dirty="0" smtClean="0">
                <a:solidFill>
                  <a:srgbClr val="FFFF00"/>
                </a:solidFill>
                <a:latin typeface="Handwriting - Dakota"/>
                <a:cs typeface="Handwriting - Dakota"/>
              </a:rPr>
              <a:t>What were the effects of the I.R.?</a:t>
            </a:r>
            <a:endParaRPr lang="en-US" sz="3700" dirty="0">
              <a:solidFill>
                <a:srgbClr val="FFFF00"/>
              </a:solidFill>
              <a:latin typeface="Handwriting - Dakota"/>
              <a:cs typeface="Handwriting - Dakot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Handwriting - Dakota"/>
                <a:cs typeface="Handwriting - Dakota"/>
              </a:rPr>
              <a:t>8 Major Effects of the I.R.</a:t>
            </a:r>
            <a:endParaRPr lang="en-US" dirty="0">
              <a:solidFill>
                <a:srgbClr val="FFFF00"/>
              </a:solidFill>
              <a:latin typeface="Handwriting - Dakota"/>
              <a:cs typeface="Handwriting - Dakota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32327" y="1600200"/>
            <a:ext cx="4263473" cy="5029329"/>
          </a:xfrm>
        </p:spPr>
        <p:txBody>
          <a:bodyPr>
            <a:normAutofit fontScale="92500" lnSpcReduction="10000"/>
          </a:bodyPr>
          <a:lstStyle/>
          <a:p>
            <a:pPr marL="514350" indent="-514350"/>
            <a:r>
              <a:rPr lang="en-US" dirty="0" smtClean="0">
                <a:solidFill>
                  <a:srgbClr val="FFFF00"/>
                </a:solidFill>
              </a:rPr>
              <a:t>Mass Production</a:t>
            </a:r>
          </a:p>
          <a:p>
            <a:pPr marL="914400" lvl="1" indent="-514350"/>
            <a:r>
              <a:rPr lang="en-US" dirty="0" smtClean="0"/>
              <a:t>Producing goods in huge amounts, rather than one at a time</a:t>
            </a:r>
          </a:p>
          <a:p>
            <a:pPr marL="514350" indent="-514350"/>
            <a:r>
              <a:rPr lang="en-US" dirty="0" smtClean="0">
                <a:solidFill>
                  <a:srgbClr val="FFFF00"/>
                </a:solidFill>
              </a:rPr>
              <a:t>Big Business</a:t>
            </a:r>
          </a:p>
          <a:p>
            <a:pPr marL="914400" lvl="1" indent="-514350"/>
            <a:r>
              <a:rPr lang="en-US" dirty="0" smtClean="0"/>
              <a:t>Giant corporations were created</a:t>
            </a:r>
          </a:p>
          <a:p>
            <a:pPr marL="514350" indent="-514350"/>
            <a:r>
              <a:rPr lang="en-US" dirty="0" smtClean="0">
                <a:solidFill>
                  <a:srgbClr val="FFFF00"/>
                </a:solidFill>
              </a:rPr>
              <a:t>Laissez-Faire Economy</a:t>
            </a:r>
          </a:p>
          <a:p>
            <a:pPr marL="914400" lvl="1" indent="-514350"/>
            <a:r>
              <a:rPr lang="en-US" dirty="0" smtClean="0"/>
              <a:t>Government stayed out of business</a:t>
            </a:r>
          </a:p>
          <a:p>
            <a:pPr marL="514350" indent="-514350"/>
            <a:r>
              <a:rPr lang="en-US" dirty="0" smtClean="0">
                <a:solidFill>
                  <a:srgbClr val="FFFF00"/>
                </a:solidFill>
              </a:rPr>
              <a:t>New Social Class Structure</a:t>
            </a:r>
          </a:p>
          <a:p>
            <a:pPr marL="914400" lvl="1" indent="-514350"/>
            <a:r>
              <a:rPr lang="en-US" dirty="0" smtClean="0"/>
              <a:t>Development of middle and working classes</a:t>
            </a:r>
          </a:p>
          <a:p>
            <a:pPr marL="914400" lvl="1" indent="-514350"/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04130" cy="502932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Urbanization</a:t>
            </a:r>
          </a:p>
          <a:p>
            <a:pPr lvl="1"/>
            <a:r>
              <a:rPr lang="en-US" dirty="0" smtClean="0"/>
              <a:t>Growth of big cities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Harsh Working Conditions</a:t>
            </a:r>
          </a:p>
          <a:p>
            <a:pPr lvl="1"/>
            <a:r>
              <a:rPr lang="en-US" dirty="0" smtClean="0"/>
              <a:t>Factories usually had very poor conditions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Societal Changes</a:t>
            </a:r>
          </a:p>
          <a:p>
            <a:pPr lvl="1"/>
            <a:r>
              <a:rPr lang="en-US" dirty="0" smtClean="0"/>
              <a:t>Families structures changed depending on social class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Imperialism</a:t>
            </a:r>
          </a:p>
          <a:p>
            <a:pPr lvl="1"/>
            <a:r>
              <a:rPr lang="en-US" dirty="0" smtClean="0"/>
              <a:t>European countries competed for natural resources around the world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Handwriting - Dakota"/>
                <a:cs typeface="Handwriting - Dakota"/>
              </a:rPr>
              <a:t>Assignment – Part I</a:t>
            </a:r>
            <a:endParaRPr lang="en-US" dirty="0">
              <a:solidFill>
                <a:srgbClr val="FFFF00"/>
              </a:solidFill>
              <a:latin typeface="Handwriting - Dakota"/>
              <a:cs typeface="Handwriting - Dakot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about “The Effects of the Industrial Revolution.”</a:t>
            </a:r>
          </a:p>
          <a:p>
            <a:endParaRPr lang="en-US" dirty="0" smtClean="0"/>
          </a:p>
          <a:p>
            <a:r>
              <a:rPr lang="en-US" dirty="0" smtClean="0"/>
              <a:t>Complete your fill-in notes as you read.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Handwriting - Dakota"/>
                <a:cs typeface="Handwriting - Dakota"/>
              </a:rPr>
              <a:t>Assignment – Part II</a:t>
            </a:r>
            <a:endParaRPr lang="en-US" dirty="0">
              <a:solidFill>
                <a:srgbClr val="FFFF00"/>
              </a:solidFill>
              <a:latin typeface="Handwriting - Dakota"/>
              <a:cs typeface="Handwriting - Dakota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384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Create three test questions based on today’s notes.</a:t>
            </a:r>
          </a:p>
          <a:p>
            <a:endParaRPr lang="en-US" dirty="0" smtClean="0"/>
          </a:p>
          <a:p>
            <a:r>
              <a:rPr lang="en-US" dirty="0" smtClean="0"/>
              <a:t>Use some of the question stems below or create one of your own!</a:t>
            </a:r>
          </a:p>
          <a:p>
            <a:pPr lvl="1"/>
            <a:r>
              <a:rPr lang="en-US" dirty="0" smtClean="0"/>
              <a:t>Which one of the following is NOT…?</a:t>
            </a:r>
          </a:p>
          <a:p>
            <a:pPr lvl="1"/>
            <a:r>
              <a:rPr lang="en-US" dirty="0" smtClean="0"/>
              <a:t>What term describes…?</a:t>
            </a:r>
          </a:p>
          <a:p>
            <a:pPr lvl="1"/>
            <a:r>
              <a:rPr lang="en-US" dirty="0" smtClean="0"/>
              <a:t>How did the I.R. affect…?</a:t>
            </a:r>
          </a:p>
          <a:p>
            <a:pPr lvl="1"/>
            <a:r>
              <a:rPr lang="en-US" dirty="0" smtClean="0"/>
              <a:t>In what ways were __________ affected by the I.R.?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Answer the question you create to get credit.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271</Words>
  <Application>Microsoft Macintosh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DO NOW</vt:lpstr>
      <vt:lpstr>Effects of the Industrial Revolution</vt:lpstr>
      <vt:lpstr>Learning Goals</vt:lpstr>
      <vt:lpstr>Predictions:  What were the effects of the I.R.?</vt:lpstr>
      <vt:lpstr>8 Major Effects of the I.R.</vt:lpstr>
      <vt:lpstr>Assignment – Part I</vt:lpstr>
      <vt:lpstr>Assignment – Part II</vt:lpstr>
    </vt:vector>
  </TitlesOfParts>
  <Company>Durham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NOW</dc:title>
  <dc:creator>Durham Public Schools</dc:creator>
  <cp:lastModifiedBy>Durham Public Schools</cp:lastModifiedBy>
  <cp:revision>1</cp:revision>
  <dcterms:created xsi:type="dcterms:W3CDTF">2014-02-11T13:49:36Z</dcterms:created>
  <dcterms:modified xsi:type="dcterms:W3CDTF">2014-02-11T14:02:08Z</dcterms:modified>
</cp:coreProperties>
</file>