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1"/>
  </p:handout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7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A1C4-223A-6F45-8EEE-57C0628F5ED2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94B1-5341-5442-BC5C-D7D33DC3FA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CB2-BA5A-1848-9D12-48190FA73B7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4AB-CA16-034B-9F7D-E69E0656E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6C21ECB2-BA5A-1848-9D12-48190FA73B7D}" type="datetimeFigureOut">
              <a:rPr lang="en-US" smtClean="0"/>
              <a:pPr/>
              <a:t>4/23/14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C4C394AB-CA16-034B-9F7D-E69E0656EC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200" dirty="0" smtClean="0"/>
              <a:t>	Define </a:t>
            </a:r>
            <a:r>
              <a:rPr lang="en-US" sz="9200" b="1" dirty="0" smtClean="0"/>
              <a:t>appeasement.</a:t>
            </a:r>
            <a:endParaRPr lang="en-US" sz="9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909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Why did the U.S. enter World War II?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LTs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 can identify the major players at war in World War II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1"/>
            <a:r>
              <a:rPr lang="en-US" dirty="0"/>
              <a:t>I </a:t>
            </a:r>
            <a:r>
              <a:rPr lang="en-US" dirty="0" smtClean="0"/>
              <a:t>can explain how </a:t>
            </a:r>
            <a:r>
              <a:rPr lang="en-US" dirty="0"/>
              <a:t>the United States prepared for war prior to Pearl Harbor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1"/>
            <a:r>
              <a:rPr lang="en-US" dirty="0"/>
              <a:t>I can describe the events that led to the U.S. entering WWII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POUs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 can identify the major players of WWII by creating a chart.</a:t>
            </a:r>
          </a:p>
          <a:p>
            <a:pPr lvl="1"/>
            <a:r>
              <a:rPr lang="en-US" dirty="0" smtClean="0"/>
              <a:t>I can explain the ways the United States prepared for war by outlining the steps.</a:t>
            </a:r>
          </a:p>
          <a:p>
            <a:pPr lvl="1"/>
            <a:r>
              <a:rPr lang="en-US" dirty="0" smtClean="0"/>
              <a:t>I can describe the events of Pearl Harbor in an exit ticket.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II: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United States Enters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23,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Allies vs.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Allied Powers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Winston Churchill (prime minister)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Occupied by Germany at start of war</a:t>
            </a:r>
          </a:p>
          <a:p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Joseph Stalin (dictator)</a:t>
            </a:r>
          </a:p>
          <a:p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Franklin D. Roosevelt (president)</a:t>
            </a:r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Chiang Kai-shek (president)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Axis Powers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Adolf Hitler (dictator)</a:t>
            </a:r>
          </a:p>
          <a:p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Benito Mussolini (dictator)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Hirohito (emperor)</a:t>
            </a:r>
          </a:p>
          <a:p>
            <a:pPr lvl="1"/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(military leader)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Preparing for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4855342" cy="48899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Unlike the First World War, the U.S. began preparing for war even before joining the Allies</a:t>
            </a:r>
          </a:p>
          <a:p>
            <a:r>
              <a:rPr lang="en-US" dirty="0" smtClean="0"/>
              <a:t>The U.S. also supplied the Allies with arms and other materials through the </a:t>
            </a:r>
            <a:r>
              <a:rPr lang="en-US" b="1" dirty="0" smtClean="0">
                <a:solidFill>
                  <a:srgbClr val="FF0000"/>
                </a:solidFill>
              </a:rPr>
              <a:t>Lend-Lease Act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$50 Billion worth of supplies!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2542" y="1600200"/>
            <a:ext cx="3534385" cy="25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2542" y="4505296"/>
            <a:ext cx="3534384" cy="162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Preparing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89658" cy="49209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Increased Production</a:t>
            </a:r>
          </a:p>
          <a:p>
            <a:pPr marL="914400" lvl="1" indent="-514350"/>
            <a:r>
              <a:rPr lang="en-US" dirty="0" smtClean="0"/>
              <a:t>Started </a:t>
            </a:r>
            <a:r>
              <a:rPr lang="en-US" dirty="0"/>
              <a:t>making</a:t>
            </a:r>
            <a:r>
              <a:rPr lang="en-US" dirty="0" smtClean="0"/>
              <a:t> Jeeps</a:t>
            </a:r>
            <a:r>
              <a:rPr lang="en-US" dirty="0"/>
              <a:t>, planes, and ships.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 smtClean="0"/>
              <a:t>Hired </a:t>
            </a:r>
            <a:r>
              <a:rPr lang="en-US" dirty="0"/>
              <a:t>more </a:t>
            </a:r>
            <a:r>
              <a:rPr lang="en-US" dirty="0" smtClean="0"/>
              <a:t>workers</a:t>
            </a:r>
          </a:p>
          <a:p>
            <a:pPr marL="914400" lvl="1" indent="-514350"/>
            <a:r>
              <a:rPr lang="en-US" dirty="0" smtClean="0"/>
              <a:t>Farmers grew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Expansion of Government</a:t>
            </a:r>
            <a:endParaRPr lang="en-US" b="1" dirty="0"/>
          </a:p>
          <a:p>
            <a:pPr marL="914400" lvl="1" indent="-514350"/>
            <a:r>
              <a:rPr lang="en-US" dirty="0" smtClean="0"/>
              <a:t>Created government agencies to organize for war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858" y="1600200"/>
            <a:ext cx="3216266" cy="42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Preparing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745" y="1600200"/>
            <a:ext cx="5403245" cy="49828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en-US" b="1" dirty="0" smtClean="0"/>
              <a:t>Regulating of the Economy</a:t>
            </a:r>
            <a:endParaRPr lang="en-US" b="1" dirty="0" smtClean="0"/>
          </a:p>
          <a:p>
            <a:pPr marL="914400" lvl="1" indent="-514350"/>
            <a:r>
              <a:rPr lang="en-US" dirty="0" smtClean="0"/>
              <a:t>Set prices, rationed items, and controlled wages. </a:t>
            </a:r>
          </a:p>
          <a:p>
            <a:pPr marL="914400" lvl="1" indent="-514350"/>
            <a:r>
              <a:rPr lang="en-US" dirty="0" smtClean="0"/>
              <a:t>Raised money by selling war bonds and raising taxes.</a:t>
            </a:r>
          </a:p>
          <a:p>
            <a:pPr marL="514350" indent="-514350">
              <a:buNone/>
            </a:pPr>
            <a:r>
              <a:rPr lang="en-US" b="1" dirty="0" smtClean="0"/>
              <a:t>4. Raising the Army</a:t>
            </a:r>
          </a:p>
          <a:p>
            <a:pPr marL="914400" lvl="1" indent="-514350"/>
            <a:r>
              <a:rPr lang="en-US" dirty="0" smtClean="0"/>
              <a:t>Created a peace-time </a:t>
            </a:r>
            <a:r>
              <a:rPr lang="en-US" dirty="0" smtClean="0"/>
              <a:t>military draft</a:t>
            </a:r>
          </a:p>
          <a:p>
            <a:pPr marL="914400" lvl="1" indent="-514350"/>
            <a:r>
              <a:rPr lang="en-US" dirty="0" smtClean="0"/>
              <a:t>Activated the National Guard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39" y="1600200"/>
            <a:ext cx="3423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Declaring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2155479"/>
          </a:xfrm>
        </p:spPr>
        <p:txBody>
          <a:bodyPr>
            <a:normAutofit/>
          </a:bodyPr>
          <a:lstStyle/>
          <a:p>
            <a:r>
              <a:rPr lang="en-US" dirty="0" smtClean="0"/>
              <a:t>Japan wanted to dominate the Pacific and its oil supplies</a:t>
            </a:r>
          </a:p>
          <a:p>
            <a:r>
              <a:rPr lang="en-US" dirty="0" smtClean="0"/>
              <a:t>They believed the United States Navy stood in their way</a:t>
            </a:r>
          </a:p>
        </p:txBody>
      </p:sp>
      <p:pic>
        <p:nvPicPr>
          <p:cNvPr id="5" name="Picture 4" descr="780px-Second_world_war_asia_1937-1942_map-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87" y="3481041"/>
            <a:ext cx="4011510" cy="308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Declaring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800"/>
            <a:ext cx="4855342" cy="5622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</a:t>
            </a:r>
            <a:r>
              <a:rPr lang="en-US" b="1" dirty="0" smtClean="0"/>
              <a:t>December 7, 1941</a:t>
            </a:r>
            <a:r>
              <a:rPr lang="en-US" dirty="0" smtClean="0"/>
              <a:t>, Japanese warplanes bombed the naval base at </a:t>
            </a:r>
            <a:r>
              <a:rPr lang="en-US" b="1" dirty="0" smtClean="0">
                <a:solidFill>
                  <a:srgbClr val="FF0000"/>
                </a:solidFill>
              </a:rPr>
              <a:t>Pearl Harbor </a:t>
            </a:r>
            <a:r>
              <a:rPr lang="en-US" dirty="0" smtClean="0"/>
              <a:t>in Hawaii</a:t>
            </a:r>
          </a:p>
          <a:p>
            <a:pPr lvl="1"/>
            <a:r>
              <a:rPr lang="en-US" dirty="0" smtClean="0"/>
              <a:t>About 2,400 Americans die in the attack</a:t>
            </a:r>
          </a:p>
          <a:p>
            <a:r>
              <a:rPr lang="en-US" dirty="0" smtClean="0"/>
              <a:t>On </a:t>
            </a:r>
            <a:r>
              <a:rPr lang="en-US" b="1" dirty="0" smtClean="0"/>
              <a:t>December 8</a:t>
            </a:r>
            <a:r>
              <a:rPr lang="en-US" dirty="0" smtClean="0"/>
              <a:t>, the U.S. declared war on Japan</a:t>
            </a:r>
          </a:p>
          <a:p>
            <a:r>
              <a:rPr lang="en-US" dirty="0" smtClean="0"/>
              <a:t>On </a:t>
            </a:r>
            <a:r>
              <a:rPr lang="en-US" b="1" dirty="0" smtClean="0"/>
              <a:t>December 11</a:t>
            </a:r>
            <a:r>
              <a:rPr lang="en-US" dirty="0" smtClean="0"/>
              <a:t>, Germany and Italy declared war on the United States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2542" y="1611119"/>
            <a:ext cx="3442263" cy="419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386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Learning Goals</vt:lpstr>
      <vt:lpstr>World War II: The United States Enters the War</vt:lpstr>
      <vt:lpstr>Allies vs. Axis</vt:lpstr>
      <vt:lpstr>Preparing for War</vt:lpstr>
      <vt:lpstr>Preparing for War</vt:lpstr>
      <vt:lpstr>Preparing for War</vt:lpstr>
      <vt:lpstr>Declaring War</vt:lpstr>
      <vt:lpstr>Declaring War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3</cp:revision>
  <cp:lastPrinted>2014-04-23T13:08:14Z</cp:lastPrinted>
  <dcterms:created xsi:type="dcterms:W3CDTF">2014-04-23T11:54:48Z</dcterms:created>
  <dcterms:modified xsi:type="dcterms:W3CDTF">2014-04-23T17:55:28Z</dcterms:modified>
</cp:coreProperties>
</file>