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5D5C-2C6C-7944-8FFE-207DE7FBBFD7}" type="datetimeFigureOut">
              <a:rPr lang="en-US" smtClean="0"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287B-5B2B-E244-96DB-F071049E99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GvtpR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oo.gl/18Ww1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Go to the following link:</a:t>
            </a:r>
          </a:p>
          <a:p>
            <a:pPr algn="ctr">
              <a:buNone/>
            </a:pPr>
            <a:r>
              <a:rPr lang="en-US" sz="5000" dirty="0" smtClean="0">
                <a:hlinkClick r:id="rId2"/>
              </a:rPr>
              <a:t>http://goo.gl/GvtpRi</a:t>
            </a:r>
            <a:endParaRPr lang="en-US" sz="5000" dirty="0" smtClean="0"/>
          </a:p>
          <a:p>
            <a:pPr algn="ctr">
              <a:buNone/>
            </a:pPr>
            <a:endParaRPr lang="en-US" sz="5000" dirty="0" smtClean="0"/>
          </a:p>
          <a:p>
            <a:r>
              <a:rPr lang="en-US" sz="5000" dirty="0" smtClean="0"/>
              <a:t>Answer the question on that page.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WEBQUEST ACTIVITY (CONTINUED)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12,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762000"/>
          </a:xfrm>
        </p:spPr>
        <p:txBody>
          <a:bodyPr/>
          <a:lstStyle/>
          <a:p>
            <a:r>
              <a:rPr lang="en-US" smtClean="0"/>
              <a:t>Learning Goals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r>
              <a:rPr lang="en-US" smtClean="0"/>
              <a:t>EQ:</a:t>
            </a:r>
          </a:p>
          <a:p>
            <a:pPr lvl="1"/>
            <a:r>
              <a:rPr lang="en-US" smtClean="0"/>
              <a:t>How can technological and innovation change a country?</a:t>
            </a:r>
          </a:p>
          <a:p>
            <a:r>
              <a:rPr lang="en-US" smtClean="0"/>
              <a:t>LT:</a:t>
            </a:r>
          </a:p>
          <a:p>
            <a:pPr lvl="1"/>
            <a:r>
              <a:rPr lang="en-US" smtClean="0"/>
              <a:t>SWBAT research major topics that we will cover during our Industrial Revolution unit.</a:t>
            </a:r>
          </a:p>
          <a:p>
            <a:r>
              <a:rPr lang="en-US" smtClean="0"/>
              <a:t>POU:</a:t>
            </a:r>
          </a:p>
          <a:p>
            <a:pPr lvl="1"/>
            <a:r>
              <a:rPr lang="en-US" smtClean="0"/>
              <a:t>I can research major developments during the Industrial Revolution.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to our class website: </a:t>
            </a:r>
          </a:p>
          <a:p>
            <a:pPr algn="ctr">
              <a:buFontTx/>
              <a:buNone/>
            </a:pPr>
            <a:r>
              <a:rPr lang="en-US" u="sng" smtClean="0">
                <a:solidFill>
                  <a:srgbClr val="0000FF"/>
                </a:solidFill>
              </a:rPr>
              <a:t>history8LGMS.weebly.com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Use the links provided in the IR WebQuest Resources document.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6628" name="Picture 5" descr="Screen shot 2014-02-07 at 10.48.19 A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63525"/>
            <a:ext cx="7445375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Left Arrow 6"/>
          <p:cNvSpPr>
            <a:spLocks noChangeArrowheads="1"/>
          </p:cNvSpPr>
          <p:nvPr/>
        </p:nvSpPr>
        <p:spPr bwMode="auto">
          <a:xfrm>
            <a:off x="3429000" y="4038600"/>
            <a:ext cx="3276600" cy="381000"/>
          </a:xfrm>
          <a:prstGeom prst="leftArrow">
            <a:avLst>
              <a:gd name="adj1" fmla="val 50000"/>
              <a:gd name="adj2" fmla="val 5000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eft Arrow 7"/>
          <p:cNvSpPr>
            <a:spLocks noChangeArrowheads="1"/>
          </p:cNvSpPr>
          <p:nvPr/>
        </p:nvSpPr>
        <p:spPr bwMode="auto">
          <a:xfrm>
            <a:off x="3200400" y="304800"/>
            <a:ext cx="3276600" cy="381000"/>
          </a:xfrm>
          <a:prstGeom prst="leftArrow">
            <a:avLst>
              <a:gd name="adj1" fmla="val 50000"/>
              <a:gd name="adj2" fmla="val 5000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When/If you finish…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300" dirty="0" smtClean="0"/>
              <a:t>Go to the following link and follow the directions:</a:t>
            </a:r>
          </a:p>
          <a:p>
            <a:endParaRPr lang="en-US" sz="5300" dirty="0" smtClean="0"/>
          </a:p>
          <a:p>
            <a:pPr algn="ctr">
              <a:buNone/>
            </a:pPr>
            <a:r>
              <a:rPr lang="en-US" sz="5300" dirty="0" smtClean="0">
                <a:hlinkClick r:id="rId2"/>
              </a:rPr>
              <a:t>http://goo.gl/18Ww1W</a:t>
            </a:r>
            <a:endParaRPr lang="en-US" sz="5300" dirty="0" smtClean="0"/>
          </a:p>
          <a:p>
            <a:pPr>
              <a:buNone/>
            </a:pPr>
            <a:endParaRPr lang="en-US" sz="5300" dirty="0" smtClean="0"/>
          </a:p>
          <a:p>
            <a:endParaRPr lang="en-US" sz="5300" dirty="0"/>
          </a:p>
          <a:p>
            <a:pPr algn="ctr">
              <a:buNone/>
            </a:pPr>
            <a:endParaRPr lang="en-US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114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 NOW</vt:lpstr>
      <vt:lpstr>WEBQUEST ACTIVITY (CONTINUED)</vt:lpstr>
      <vt:lpstr>Learning Goals</vt:lpstr>
      <vt:lpstr>Assignment</vt:lpstr>
      <vt:lpstr>Slide 5</vt:lpstr>
      <vt:lpstr>When/If you finish…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1</cp:revision>
  <dcterms:created xsi:type="dcterms:W3CDTF">2014-02-12T13:04:25Z</dcterms:created>
  <dcterms:modified xsi:type="dcterms:W3CDTF">2014-02-12T15:57:22Z</dcterms:modified>
</cp:coreProperties>
</file>