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7" r:id="rId2"/>
    <p:sldId id="268" r:id="rId3"/>
    <p:sldId id="256" r:id="rId4"/>
    <p:sldId id="257" r:id="rId5"/>
    <p:sldId id="263" r:id="rId6"/>
    <p:sldId id="258" r:id="rId7"/>
    <p:sldId id="264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A673-3D84-BB4C-8523-8709E8ED4E5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9161-FC31-3744-ACA5-15EC379CA3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Capitals"/>
                <a:cs typeface="Capitals"/>
              </a:rPr>
              <a:t>DO NOW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400" dirty="0" smtClean="0"/>
              <a:t>	What were 3 goals of the Populist Party?</a:t>
            </a:r>
            <a:endParaRPr lang="en-US" sz="8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19th Amendment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28298" cy="49696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Gave women the right to vote!</a:t>
            </a:r>
          </a:p>
          <a:p>
            <a:r>
              <a:rPr lang="en-US" dirty="0" smtClean="0"/>
              <a:t>Why was it needed? Are you kidding me? Ok…</a:t>
            </a:r>
          </a:p>
          <a:p>
            <a:pPr lvl="1"/>
            <a:r>
              <a:rPr lang="en-US" dirty="0" smtClean="0"/>
              <a:t>Women make up about 51% of the country</a:t>
            </a:r>
          </a:p>
          <a:p>
            <a:pPr lvl="1"/>
            <a:r>
              <a:rPr lang="en-US" dirty="0" smtClean="0"/>
              <a:t>They could vote in some states, but not all</a:t>
            </a:r>
          </a:p>
          <a:p>
            <a:pPr lvl="1"/>
            <a:r>
              <a:rPr lang="en-US" dirty="0" smtClean="0"/>
              <a:t>They could work, pay taxes, etc., but not vote</a:t>
            </a:r>
          </a:p>
          <a:p>
            <a:r>
              <a:rPr lang="en-US" dirty="0" smtClean="0"/>
              <a:t>Women now vote at higher rates than men!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5498" y="2038388"/>
            <a:ext cx="3988146" cy="38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Assignment #2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98177"/>
          </a:xfrm>
        </p:spPr>
        <p:txBody>
          <a:bodyPr>
            <a:normAutofit/>
          </a:bodyPr>
          <a:lstStyle/>
          <a:p>
            <a:r>
              <a:rPr lang="en-US" dirty="0" smtClean="0"/>
              <a:t>Which Progressive Amendment do you think was the most important?</a:t>
            </a:r>
          </a:p>
          <a:p>
            <a:r>
              <a:rPr lang="en-US" dirty="0" smtClean="0"/>
              <a:t>Defend your opinion with at least three supporting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Learning Goals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EQ:</a:t>
            </a:r>
          </a:p>
          <a:p>
            <a:pPr lvl="1"/>
            <a:r>
              <a:rPr lang="en-US" dirty="0" smtClean="0"/>
              <a:t>How did Progressives change our Constitution?</a:t>
            </a:r>
          </a:p>
          <a:p>
            <a:r>
              <a:rPr lang="en-US" dirty="0" smtClean="0"/>
              <a:t>LT:</a:t>
            </a:r>
          </a:p>
          <a:p>
            <a:pPr lvl="1"/>
            <a:r>
              <a:rPr lang="en-US" dirty="0" smtClean="0"/>
              <a:t>List the Progressive Amendments.</a:t>
            </a:r>
          </a:p>
          <a:p>
            <a:pPr lvl="1"/>
            <a:r>
              <a:rPr lang="en-US" dirty="0" smtClean="0"/>
              <a:t>Describe the changes brought about by the Progressive Amendments.</a:t>
            </a:r>
          </a:p>
          <a:p>
            <a:r>
              <a:rPr lang="en-US" dirty="0" smtClean="0"/>
              <a:t>POU:</a:t>
            </a:r>
          </a:p>
          <a:p>
            <a:pPr lvl="1"/>
            <a:r>
              <a:rPr lang="en-US" dirty="0" smtClean="0"/>
              <a:t>I can describe the Progressive Amendments by completing modified </a:t>
            </a:r>
            <a:r>
              <a:rPr lang="en-US" dirty="0" err="1" smtClean="0"/>
              <a:t>Frayer</a:t>
            </a:r>
            <a:r>
              <a:rPr lang="en-US" dirty="0" smtClean="0"/>
              <a:t> models for each.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452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latin typeface="Capitals"/>
                <a:cs typeface="Capitals"/>
              </a:rPr>
              <a:t>The Progressive Amendments</a:t>
            </a:r>
            <a:endParaRPr lang="en-US" sz="6600" b="1" i="1" dirty="0">
              <a:latin typeface="Capitals"/>
              <a:cs typeface="Capital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5578"/>
            <a:ext cx="6400800" cy="973221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March 12, 2014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Capitals"/>
                <a:cs typeface="Capitals"/>
              </a:rPr>
              <a:t>Amending the Constitution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their reforms permanent, Progressives pushed for </a:t>
            </a:r>
            <a:r>
              <a:rPr lang="en-US" b="1" dirty="0" smtClean="0"/>
              <a:t>amendments </a:t>
            </a:r>
            <a:r>
              <a:rPr lang="en-US" dirty="0" smtClean="0"/>
              <a:t>to the U.S. Constitution</a:t>
            </a:r>
          </a:p>
          <a:p>
            <a:r>
              <a:rPr lang="en-US" dirty="0" smtClean="0"/>
              <a:t>The 16</a:t>
            </a:r>
            <a:r>
              <a:rPr lang="en-US" baseline="30000" dirty="0" smtClean="0"/>
              <a:t>th</a:t>
            </a:r>
            <a:r>
              <a:rPr lang="en-US" dirty="0" smtClean="0"/>
              <a:t>-19</a:t>
            </a:r>
            <a:r>
              <a:rPr lang="en-US" baseline="30000" dirty="0" smtClean="0"/>
              <a:t>th</a:t>
            </a:r>
            <a:r>
              <a:rPr lang="en-US" dirty="0" smtClean="0"/>
              <a:t> Amendments are referred to as the </a:t>
            </a:r>
            <a:r>
              <a:rPr lang="en-US" b="1" dirty="0" smtClean="0"/>
              <a:t>Progressive Amendments </a:t>
            </a:r>
            <a:r>
              <a:rPr lang="en-US" dirty="0" smtClean="0"/>
              <a:t>because they were </a:t>
            </a:r>
            <a:r>
              <a:rPr lang="en-US" i="1" dirty="0" smtClean="0"/>
              <a:t>passed and ratified </a:t>
            </a:r>
            <a:r>
              <a:rPr lang="en-US" dirty="0" smtClean="0"/>
              <a:t>during the Progressive Era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Assignment #1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466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will complete 4 modified </a:t>
            </a:r>
            <a:r>
              <a:rPr lang="en-US" dirty="0" err="1" smtClean="0"/>
              <a:t>Frayer</a:t>
            </a:r>
            <a:r>
              <a:rPr lang="en-US" dirty="0" smtClean="0"/>
              <a:t> models (one for each amendment)</a:t>
            </a:r>
          </a:p>
          <a:p>
            <a:r>
              <a:rPr lang="en-US" dirty="0" smtClean="0"/>
              <a:t>We will do the first completely together (even the picture)</a:t>
            </a:r>
          </a:p>
          <a:p>
            <a:r>
              <a:rPr lang="en-US" dirty="0" smtClean="0"/>
              <a:t>Use these notes to complete part of each model</a:t>
            </a:r>
          </a:p>
        </p:txBody>
      </p:sp>
      <p:pic>
        <p:nvPicPr>
          <p:cNvPr id="4" name="Picture 3" descr="Screen shot 2014-03-12 at 7.44.5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636" y="3209561"/>
            <a:ext cx="5919961" cy="3422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16th Amendment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609661" cy="51131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Granted Congress the power to tax income</a:t>
            </a:r>
          </a:p>
          <a:p>
            <a:r>
              <a:rPr lang="en-US" dirty="0" smtClean="0"/>
              <a:t>Designed to produce a steady source of money for the federal government</a:t>
            </a:r>
          </a:p>
          <a:p>
            <a:r>
              <a:rPr lang="en-US" dirty="0" smtClean="0"/>
              <a:t>The federal government now uses a </a:t>
            </a:r>
            <a:r>
              <a:rPr lang="en-US" b="1" dirty="0" smtClean="0"/>
              <a:t>graduated income tax </a:t>
            </a:r>
          </a:p>
          <a:p>
            <a:pPr lvl="1"/>
            <a:r>
              <a:rPr lang="en-US" dirty="0" smtClean="0">
                <a:sym typeface="Wingdings"/>
              </a:rPr>
              <a:t>This means that the more money you make, the higher percentage of taxes you pay </a:t>
            </a:r>
            <a:r>
              <a:rPr lang="en-US" b="1" dirty="0" err="1" smtClean="0">
                <a:sym typeface="Wingdings"/>
              </a:rPr>
              <a:t>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Screen shot 2014-03-12 at 7.51.3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861" y="3480818"/>
            <a:ext cx="3729526" cy="3049994"/>
          </a:xfrm>
          <a:prstGeom prst="rect">
            <a:avLst/>
          </a:prstGeom>
          <a:ln w="3175" cmpd="sng">
            <a:solidFill>
              <a:schemeClr val="tx1"/>
            </a:solidFill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0164" y="1417638"/>
            <a:ext cx="3776223" cy="184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4-03-12 at 7.58.2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6438"/>
            <a:ext cx="9144000" cy="5268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17th Amendment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904" y="1600200"/>
            <a:ext cx="4547896" cy="48912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Provided for the </a:t>
            </a:r>
            <a:r>
              <a:rPr lang="en-US" b="1" dirty="0" smtClean="0"/>
              <a:t>direct election </a:t>
            </a:r>
            <a:r>
              <a:rPr lang="en-US" dirty="0" smtClean="0"/>
              <a:t>of U.S. Senators to Congress</a:t>
            </a:r>
          </a:p>
          <a:p>
            <a:pPr lvl="1"/>
            <a:r>
              <a:rPr lang="en-US" dirty="0" smtClean="0"/>
              <a:t>Voters would elect the Senators, not state legislatures</a:t>
            </a:r>
            <a:endParaRPr lang="en-US" dirty="0" smtClean="0"/>
          </a:p>
          <a:p>
            <a:r>
              <a:rPr lang="en-US" dirty="0" smtClean="0"/>
              <a:t>This kept corrupt politicians at the state level from choosing U.S. Senators</a:t>
            </a:r>
          </a:p>
          <a:p>
            <a:r>
              <a:rPr lang="en-US" dirty="0" smtClean="0"/>
              <a:t>It gave voters more say in government and made Senators accountable to ALL people, rather than just other politicians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622" y="1875940"/>
            <a:ext cx="4006282" cy="244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pitals"/>
                <a:cs typeface="Capitals"/>
              </a:rPr>
              <a:t>18th Amendment</a:t>
            </a:r>
            <a:endParaRPr lang="en-US" b="1" i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20240" cy="500104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Made it illegal to make, sell, or transport alcohol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Temperance Movement</a:t>
            </a:r>
            <a:r>
              <a:rPr lang="en-US" dirty="0" smtClean="0"/>
              <a:t>, mostly led by conservative Christian women, pushed for the amendment</a:t>
            </a:r>
          </a:p>
          <a:p>
            <a:pPr lvl="1"/>
            <a:r>
              <a:rPr lang="en-US" dirty="0" smtClean="0"/>
              <a:t>Drinking alcohol was seen as amoral to many people, mainly due to the growth of saloons, gambling, and prostitution</a:t>
            </a:r>
          </a:p>
          <a:p>
            <a:r>
              <a:rPr lang="en-US" dirty="0" smtClean="0"/>
              <a:t>Also resulted in </a:t>
            </a:r>
            <a:r>
              <a:rPr lang="en-US" b="1" dirty="0" smtClean="0"/>
              <a:t>speakeasies </a:t>
            </a:r>
            <a:r>
              <a:rPr lang="en-US" dirty="0" smtClean="0"/>
              <a:t>(underground bars) and the </a:t>
            </a:r>
            <a:r>
              <a:rPr lang="en-US" b="1" dirty="0" smtClean="0"/>
              <a:t>bootlegging </a:t>
            </a:r>
            <a:r>
              <a:rPr lang="en-US" dirty="0" smtClean="0"/>
              <a:t>industry</a:t>
            </a:r>
          </a:p>
          <a:p>
            <a:r>
              <a:rPr lang="en-US" dirty="0" smtClean="0"/>
              <a:t>Eventually repealed by the 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7060" y="1600200"/>
            <a:ext cx="3109407" cy="471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396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 NOW</vt:lpstr>
      <vt:lpstr>Learning Goals</vt:lpstr>
      <vt:lpstr>The Progressive Amendments</vt:lpstr>
      <vt:lpstr>Amending the Constitution</vt:lpstr>
      <vt:lpstr>Assignment #1</vt:lpstr>
      <vt:lpstr>16th Amendment</vt:lpstr>
      <vt:lpstr>Slide 7</vt:lpstr>
      <vt:lpstr>17th Amendment</vt:lpstr>
      <vt:lpstr>18th Amendment</vt:lpstr>
      <vt:lpstr>19th Amendment</vt:lpstr>
      <vt:lpstr>Assignment #2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2</cp:revision>
  <dcterms:created xsi:type="dcterms:W3CDTF">2014-03-12T10:11:56Z</dcterms:created>
  <dcterms:modified xsi:type="dcterms:W3CDTF">2014-03-12T18:24:00Z</dcterms:modified>
</cp:coreProperties>
</file>