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9" r:id="rId3"/>
    <p:sldId id="256" r:id="rId4"/>
    <p:sldId id="257" r:id="rId5"/>
    <p:sldId id="262" r:id="rId6"/>
    <p:sldId id="266" r:id="rId7"/>
    <p:sldId id="267" r:id="rId8"/>
    <p:sldId id="268" r:id="rId9"/>
    <p:sldId id="261" r:id="rId10"/>
    <p:sldId id="264" r:id="rId11"/>
    <p:sldId id="263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2265-F44A-024E-AACA-27F900058D7E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7F79A-27C7-474A-A4A4-B0D61493FE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32212-FE28-A347-A48B-CD6EDD180F33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CE7E-2BB7-E447-B8BC-AF314001BA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40BB59-FE67-394F-9938-C0660C2023A0}" type="slidenum">
              <a:rPr lang="en-US"/>
              <a:pPr/>
              <a:t>11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F3FA-60C0-2247-905C-360CE724BDE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28F4-792C-2B47-818B-59A7C97C7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8B0CF3FA-60C0-2247-905C-360CE724BDEF}" type="datetimeFigureOut">
              <a:rPr lang="en-US" smtClean="0"/>
              <a:pPr/>
              <a:t>3/27/14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669128F4-792C-2B47-818B-59A7C97C7A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w1propaganda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 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	What were three types of propaganda produced by the U.S. during WWI?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692" y="732261"/>
            <a:ext cx="8475265" cy="54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American Casualties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0870" y="1600200"/>
            <a:ext cx="4175930" cy="489646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53,000 </a:t>
            </a:r>
            <a:r>
              <a:rPr lang="en-US" dirty="0"/>
              <a:t>Americans died in</a:t>
            </a:r>
            <a:r>
              <a:rPr lang="en-US" dirty="0" smtClean="0"/>
              <a:t> combat</a:t>
            </a:r>
          </a:p>
          <a:p>
            <a:pPr eaLnBrk="1" hangingPunct="1"/>
            <a:r>
              <a:rPr lang="en-US" b="1" dirty="0" smtClean="0"/>
              <a:t>117,000 total American deaths </a:t>
            </a:r>
            <a:r>
              <a:rPr lang="en-US" dirty="0" smtClean="0"/>
              <a:t>(including from disease and wounds)</a:t>
            </a:r>
          </a:p>
          <a:p>
            <a:pPr eaLnBrk="1" hangingPunct="1"/>
            <a:r>
              <a:rPr lang="en-US" dirty="0" smtClean="0"/>
              <a:t>200,000 more wounded</a:t>
            </a:r>
          </a:p>
          <a:p>
            <a:pPr eaLnBrk="1" hangingPunct="1"/>
            <a:endParaRPr lang="en-US" dirty="0"/>
          </a:p>
        </p:txBody>
      </p:sp>
      <p:pic>
        <p:nvPicPr>
          <p:cNvPr id="4" name="Picture 3" descr="Screen shot 2014-03-27 at 8.53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28" y="1492868"/>
            <a:ext cx="4051300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Allied Victory!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3" descr="25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367" y="1715432"/>
            <a:ext cx="6718828" cy="47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If you have time…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5500" dirty="0" smtClean="0">
                <a:hlinkClick r:id="rId2"/>
              </a:rPr>
              <a:t>www.ww1propaganda.com</a:t>
            </a:r>
            <a:endParaRPr lang="en-US" sz="55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OR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mtClean="0"/>
              <a:t>Extra Credit - Research </a:t>
            </a:r>
            <a:r>
              <a:rPr lang="en-US" dirty="0" smtClean="0"/>
              <a:t>this question:</a:t>
            </a:r>
          </a:p>
          <a:p>
            <a:pPr algn="ctr">
              <a:buNone/>
            </a:pPr>
            <a:r>
              <a:rPr lang="en-US" sz="4500" b="1" dirty="0" smtClean="0">
                <a:solidFill>
                  <a:srgbClr val="FF0000"/>
                </a:solidFill>
              </a:rPr>
              <a:t>HOW DID THE RED BARON DIE?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You must provide your internet source.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Learning Goals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EQ:</a:t>
            </a:r>
          </a:p>
          <a:p>
            <a:pPr lvl="1"/>
            <a:r>
              <a:rPr lang="en-US" dirty="0" smtClean="0"/>
              <a:t>How did Americans respond to war?</a:t>
            </a:r>
          </a:p>
          <a:p>
            <a:r>
              <a:rPr lang="en-US" dirty="0" smtClean="0"/>
              <a:t>LT:</a:t>
            </a:r>
          </a:p>
          <a:p>
            <a:pPr lvl="1"/>
            <a:r>
              <a:rPr lang="en-US" dirty="0" smtClean="0"/>
              <a:t>Examine the</a:t>
            </a:r>
            <a:r>
              <a:rPr lang="en-US" dirty="0" smtClean="0"/>
              <a:t> impact </a:t>
            </a:r>
            <a:r>
              <a:rPr lang="en-US" dirty="0" smtClean="0"/>
              <a:t>of</a:t>
            </a:r>
            <a:r>
              <a:rPr lang="en-US" dirty="0" smtClean="0"/>
              <a:t> the U.S. troops on the European war front.</a:t>
            </a:r>
          </a:p>
          <a:p>
            <a:r>
              <a:rPr lang="en-US" dirty="0" smtClean="0"/>
              <a:t>POU:</a:t>
            </a:r>
          </a:p>
          <a:p>
            <a:pPr lvl="1"/>
            <a:r>
              <a:rPr lang="en-US" dirty="0" smtClean="0"/>
              <a:t>I can describe</a:t>
            </a:r>
            <a:r>
              <a:rPr lang="en-US" dirty="0" smtClean="0"/>
              <a:t> the impact of the U.S. troops on the European war front..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Americans on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the European Front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27,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Raising an Army and a Navy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801159" cy="5129549"/>
          </a:xfrm>
        </p:spPr>
        <p:txBody>
          <a:bodyPr>
            <a:normAutofit/>
          </a:bodyPr>
          <a:lstStyle/>
          <a:p>
            <a:r>
              <a:rPr lang="en-US" dirty="0" smtClean="0"/>
              <a:t>In 1917, U.S. was not ready for war</a:t>
            </a:r>
          </a:p>
          <a:p>
            <a:pPr lvl="1"/>
            <a:r>
              <a:rPr lang="en-US" dirty="0" smtClean="0"/>
              <a:t>Armed Forces had less than 200,000 men</a:t>
            </a:r>
          </a:p>
          <a:p>
            <a:r>
              <a:rPr lang="en-US" dirty="0" smtClean="0"/>
              <a:t>To increase troops, the U.S. passed the </a:t>
            </a:r>
            <a:r>
              <a:rPr lang="en-US" b="1" dirty="0" smtClean="0">
                <a:solidFill>
                  <a:srgbClr val="FF0000"/>
                </a:solidFill>
              </a:rPr>
              <a:t>Selective Service Act</a:t>
            </a:r>
            <a:r>
              <a:rPr lang="en-US" b="1" dirty="0" smtClean="0"/>
              <a:t> of 1917</a:t>
            </a:r>
            <a:r>
              <a:rPr lang="en-US" dirty="0" smtClean="0"/>
              <a:t>, creating a </a:t>
            </a:r>
            <a:r>
              <a:rPr lang="en-US" b="1" dirty="0" smtClean="0">
                <a:solidFill>
                  <a:srgbClr val="FF0000"/>
                </a:solidFill>
              </a:rPr>
              <a:t>draft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By 1918, 3 million men were chosen to serve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544" y="1593526"/>
            <a:ext cx="3024256" cy="45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American Impact in the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497" y="1417638"/>
            <a:ext cx="4855054" cy="5201103"/>
          </a:xfrm>
        </p:spPr>
        <p:txBody>
          <a:bodyPr>
            <a:normAutofit/>
          </a:bodyPr>
          <a:lstStyle/>
          <a:p>
            <a:r>
              <a:rPr lang="en-US" dirty="0" smtClean="0"/>
              <a:t>U.S. provided fresh troops to fatigued Allied Forces</a:t>
            </a:r>
          </a:p>
          <a:p>
            <a:r>
              <a:rPr lang="en-US" dirty="0" smtClean="0"/>
              <a:t>U.S. troops help Allies halt the German advance</a:t>
            </a:r>
          </a:p>
          <a:p>
            <a:r>
              <a:rPr lang="en-US" dirty="0" smtClean="0"/>
              <a:t>Under </a:t>
            </a:r>
            <a:r>
              <a:rPr lang="en-US" b="1" dirty="0" smtClean="0">
                <a:solidFill>
                  <a:srgbClr val="FF0000"/>
                </a:solidFill>
              </a:rPr>
              <a:t>General John J. Pershing</a:t>
            </a:r>
            <a:r>
              <a:rPr lang="en-US" dirty="0" smtClean="0"/>
              <a:t>, U.S. “Doughboys” fought separately from British and French</a:t>
            </a:r>
          </a:p>
          <a:p>
            <a:endParaRPr lang="en-US" dirty="0"/>
          </a:p>
        </p:txBody>
      </p:sp>
      <p:pic>
        <p:nvPicPr>
          <p:cNvPr id="4" name="Picture 7" descr="271253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499841" cy="480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087" y="265440"/>
            <a:ext cx="6488113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U.S. Navy Makes a Difference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516"/>
            <a:ext cx="7977188" cy="24780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U.S. developed a system of protection for ships called the </a:t>
            </a:r>
            <a:r>
              <a:rPr lang="en-US" b="1" dirty="0" smtClean="0">
                <a:solidFill>
                  <a:srgbClr val="FF0000"/>
                </a:solidFill>
              </a:rPr>
              <a:t>convoy system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U.S. destroyers escorted ships across the Atlantic</a:t>
            </a:r>
          </a:p>
          <a:p>
            <a:r>
              <a:rPr lang="en-US" dirty="0" smtClean="0"/>
              <a:t>Also, the Allies laid a barrier of 70,000 mines to target U-boats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39604"/>
            <a:ext cx="7977188" cy="28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Convoy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4-03-27 at 8.24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3951"/>
            <a:ext cx="8099184" cy="427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 of the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Kaiser Wilhelm </a:t>
            </a:r>
            <a:r>
              <a:rPr lang="en-US" u="sng" dirty="0" smtClean="0"/>
              <a:t>abdicates</a:t>
            </a:r>
            <a:r>
              <a:rPr lang="en-US" dirty="0" smtClean="0"/>
              <a:t> on November 9,  1918</a:t>
            </a:r>
          </a:p>
          <a:p>
            <a:pPr lvl="1"/>
            <a:r>
              <a:rPr lang="en-US" dirty="0" smtClean="0"/>
              <a:t>No longer the leader of Germany</a:t>
            </a:r>
            <a:endParaRPr lang="en-US" dirty="0" smtClean="0"/>
          </a:p>
          <a:p>
            <a:r>
              <a:rPr lang="en-US" dirty="0" smtClean="0"/>
              <a:t>1918 Germany agrees to an </a:t>
            </a:r>
            <a:r>
              <a:rPr lang="en-US" b="1" dirty="0" smtClean="0">
                <a:solidFill>
                  <a:srgbClr val="FF0000"/>
                </a:solidFill>
              </a:rPr>
              <a:t>armistice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hour of the 11</a:t>
            </a:r>
            <a:r>
              <a:rPr lang="en-US" baseline="30000" dirty="0" smtClean="0"/>
              <a:t>th</a:t>
            </a:r>
            <a:r>
              <a:rPr lang="en-US" dirty="0" smtClean="0"/>
              <a:t> day of the 11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r>
              <a:rPr lang="en-US" b="1" dirty="0" smtClean="0"/>
              <a:t>Toll of the War</a:t>
            </a:r>
          </a:p>
          <a:p>
            <a:pPr lvl="1"/>
            <a:r>
              <a:rPr lang="en-US" dirty="0" smtClean="0"/>
              <a:t>8.5 million soldiers dead</a:t>
            </a:r>
          </a:p>
          <a:p>
            <a:pPr lvl="1"/>
            <a:r>
              <a:rPr lang="en-US" dirty="0" smtClean="0"/>
              <a:t>21 million soldiers wounded</a:t>
            </a:r>
          </a:p>
          <a:p>
            <a:pPr lvl="1"/>
            <a:r>
              <a:rPr lang="en-US" dirty="0" smtClean="0"/>
              <a:t>Total cost of $338 billion dollars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317</Words>
  <Application>Microsoft Macintosh PowerPoint</Application>
  <PresentationFormat>On-screen Show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DO NOW</vt:lpstr>
      <vt:lpstr>Learning Goals</vt:lpstr>
      <vt:lpstr>Americans on  the European Front</vt:lpstr>
      <vt:lpstr>Raising an Army and a Navy</vt:lpstr>
      <vt:lpstr>American Impact in the War</vt:lpstr>
      <vt:lpstr>Slide 6</vt:lpstr>
      <vt:lpstr>U.S. Navy Makes a Difference</vt:lpstr>
      <vt:lpstr>Convoy System</vt:lpstr>
      <vt:lpstr>End of the War</vt:lpstr>
      <vt:lpstr>Slide 10</vt:lpstr>
      <vt:lpstr>American Casualties</vt:lpstr>
      <vt:lpstr>An Allied Victory!</vt:lpstr>
      <vt:lpstr>If you have time…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3</cp:revision>
  <cp:lastPrinted>2014-03-27T16:02:13Z</cp:lastPrinted>
  <dcterms:created xsi:type="dcterms:W3CDTF">2014-03-27T11:58:50Z</dcterms:created>
  <dcterms:modified xsi:type="dcterms:W3CDTF">2014-03-27T17:35:20Z</dcterms:modified>
</cp:coreProperties>
</file>