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4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960-41C8-B54E-9AE2-D51FB1124F6D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1EA4-CFDB-7643-851C-96C9EBAA4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960-41C8-B54E-9AE2-D51FB1124F6D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1EA4-CFDB-7643-851C-96C9EBAA4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960-41C8-B54E-9AE2-D51FB1124F6D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1EA4-CFDB-7643-851C-96C9EBAA4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960-41C8-B54E-9AE2-D51FB1124F6D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1EA4-CFDB-7643-851C-96C9EBAA4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960-41C8-B54E-9AE2-D51FB1124F6D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1EA4-CFDB-7643-851C-96C9EBAA4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960-41C8-B54E-9AE2-D51FB1124F6D}" type="datetimeFigureOut">
              <a:rPr lang="en-US" smtClean="0"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1EA4-CFDB-7643-851C-96C9EBAA4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960-41C8-B54E-9AE2-D51FB1124F6D}" type="datetimeFigureOut">
              <a:rPr lang="en-US" smtClean="0"/>
              <a:t>4/9/14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1EA4-CFDB-7643-851C-96C9EBAA4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960-41C8-B54E-9AE2-D51FB1124F6D}" type="datetimeFigureOut">
              <a:rPr lang="en-US" smtClean="0"/>
              <a:t>4/9/14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1EA4-CFDB-7643-851C-96C9EBAA4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960-41C8-B54E-9AE2-D51FB1124F6D}" type="datetimeFigureOut">
              <a:rPr lang="en-US" smtClean="0"/>
              <a:t>4/9/14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1EA4-CFDB-7643-851C-96C9EBAA4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960-41C8-B54E-9AE2-D51FB1124F6D}" type="datetimeFigureOut">
              <a:rPr lang="en-US" smtClean="0"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1EA4-CFDB-7643-851C-96C9EBAA4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960-41C8-B54E-9AE2-D51FB1124F6D}" type="datetimeFigureOut">
              <a:rPr lang="en-US" smtClean="0"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1EA4-CFDB-7643-851C-96C9EBAA4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fld id="{B2250960-41C8-B54E-9AE2-D51FB1124F6D}" type="datetimeFigureOut">
              <a:rPr lang="en-US" smtClean="0"/>
              <a:pPr/>
              <a:t>4/9/14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fld id="{F84D1EA4-CFDB-7643-851C-96C9EBAA4B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w Cen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w Cen M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w Cen M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w Cen M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w Cen M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w Cen M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77933C"/>
                </a:solidFill>
              </a:rPr>
              <a:t>DO NOW</a:t>
            </a:r>
            <a:endParaRPr lang="en-US" dirty="0">
              <a:solidFill>
                <a:srgbClr val="77933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800" dirty="0" smtClean="0"/>
              <a:t>	What was the </a:t>
            </a:r>
            <a:r>
              <a:rPr lang="en-US" sz="5800" b="1" dirty="0" smtClean="0">
                <a:solidFill>
                  <a:schemeClr val="accent4">
                    <a:lumMod val="75000"/>
                  </a:schemeClr>
                </a:solidFill>
              </a:rPr>
              <a:t>Dust Bowl</a:t>
            </a:r>
            <a:r>
              <a:rPr lang="en-US" sz="5800" dirty="0" smtClean="0"/>
              <a:t>?</a:t>
            </a:r>
          </a:p>
          <a:p>
            <a:pPr>
              <a:buNone/>
            </a:pPr>
            <a:r>
              <a:rPr lang="en-US" sz="5800" dirty="0" smtClean="0"/>
              <a:t>	How did it affect farmers in the Southwest?</a:t>
            </a:r>
            <a:endParaRPr lang="en-US" sz="5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 Response to 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 Great Depression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9, 2014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77933C"/>
                </a:solidFill>
              </a:rPr>
              <a:t>Learning Targets</a:t>
            </a:r>
            <a:endParaRPr lang="en-US" dirty="0">
              <a:solidFill>
                <a:srgbClr val="77933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9655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EQ</a:t>
            </a:r>
          </a:p>
          <a:p>
            <a:pPr lvl="1"/>
            <a:r>
              <a:rPr lang="en-US" dirty="0" smtClean="0"/>
              <a:t>What was life like during the Great Depression?</a:t>
            </a:r>
          </a:p>
          <a:p>
            <a:r>
              <a:rPr lang="en-US" dirty="0" smtClean="0">
                <a:solidFill>
                  <a:srgbClr val="604A7B"/>
                </a:solidFill>
              </a:rPr>
              <a:t>LT</a:t>
            </a:r>
          </a:p>
          <a:p>
            <a:pPr lvl="1"/>
            <a:r>
              <a:rPr lang="en-US" dirty="0" smtClean="0"/>
              <a:t>Describe how the government responded to the Great Depression.</a:t>
            </a:r>
          </a:p>
          <a:p>
            <a:pPr lvl="1"/>
            <a:r>
              <a:rPr lang="en-US" dirty="0" smtClean="0"/>
              <a:t>Compare &amp; contrast the responses of Presidents Hoover and Roosevelt to the Great Depression.</a:t>
            </a:r>
          </a:p>
          <a:p>
            <a:r>
              <a:rPr lang="en-US" dirty="0" smtClean="0">
                <a:solidFill>
                  <a:srgbClr val="604A7B"/>
                </a:solidFill>
              </a:rPr>
              <a:t>POU (I’ll know I’ve got it when…)</a:t>
            </a:r>
          </a:p>
          <a:p>
            <a:pPr lvl="1"/>
            <a:r>
              <a:rPr lang="en-US" dirty="0" smtClean="0"/>
              <a:t>I can contrast the policies of Herbert Hoover and Franklin Roosevelt in response to the Great Depression.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Herbert Hoover’s Response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4774423" cy="52206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Americans looked to the President to fix the problems of the depression</a:t>
            </a:r>
          </a:p>
          <a:p>
            <a:r>
              <a:rPr lang="en-US" dirty="0" smtClean="0"/>
              <a:t>Hoover was a </a:t>
            </a:r>
            <a:r>
              <a:rPr lang="en-US" b="1" dirty="0" smtClean="0">
                <a:solidFill>
                  <a:srgbClr val="604A7B"/>
                </a:solidFill>
              </a:rPr>
              <a:t>conservative</a:t>
            </a:r>
            <a:endParaRPr lang="en-US" dirty="0" smtClean="0">
              <a:solidFill>
                <a:srgbClr val="604A7B"/>
              </a:solidFill>
            </a:endParaRPr>
          </a:p>
          <a:p>
            <a:pPr lvl="1"/>
            <a:r>
              <a:rPr lang="en-US" dirty="0" smtClean="0"/>
              <a:t>He believed that government involvement would make things worse</a:t>
            </a:r>
          </a:p>
          <a:p>
            <a:pPr lvl="1"/>
            <a:r>
              <a:rPr lang="en-US" dirty="0" smtClean="0"/>
              <a:t>Believed that Americans would “work ourselves out” of the depression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7270" y="1325562"/>
            <a:ext cx="347089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Hoover’s Response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5668" y="1325562"/>
            <a:ext cx="450113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Cut the federal budget to save money</a:t>
            </a:r>
          </a:p>
          <a:p>
            <a:r>
              <a:rPr lang="en-US" dirty="0" smtClean="0"/>
              <a:t>Asked for volunteers to help the poor</a:t>
            </a:r>
          </a:p>
          <a:p>
            <a:r>
              <a:rPr lang="en-US" dirty="0" smtClean="0"/>
              <a:t>When that didn’t work, he started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public works projects</a:t>
            </a:r>
            <a:r>
              <a:rPr lang="en-US" dirty="0" smtClean="0"/>
              <a:t>, like the Hoover Dam</a:t>
            </a:r>
          </a:p>
          <a:p>
            <a:pPr lvl="1"/>
            <a:r>
              <a:rPr lang="en-US" dirty="0" smtClean="0"/>
              <a:t>The project employed 21,000 people!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771" y="1181571"/>
            <a:ext cx="3044968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99772" y="5796905"/>
            <a:ext cx="3044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/>
                <a:cs typeface="Tw Cen MT"/>
              </a:rPr>
              <a:t>The Hoover Dam was originally called the “Boulder Dam.”</a:t>
            </a:r>
            <a:endParaRPr lang="en-US" dirty="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Election of 1932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454157" cy="494356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Herbert Hoover vs. Franklin D. Roosevelt (FDR)</a:t>
            </a:r>
          </a:p>
          <a:p>
            <a:r>
              <a:rPr lang="en-US" dirty="0" smtClean="0"/>
              <a:t>Hoover had lost a lot of support over the Depression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604A7B"/>
                </a:solidFill>
              </a:rPr>
              <a:t>Bonus Army</a:t>
            </a:r>
            <a:r>
              <a:rPr lang="en-US" dirty="0" smtClean="0">
                <a:solidFill>
                  <a:srgbClr val="604A7B"/>
                </a:solidFill>
              </a:rPr>
              <a:t> </a:t>
            </a:r>
            <a:r>
              <a:rPr lang="en-US" dirty="0" smtClean="0"/>
              <a:t>incident makes him lose more</a:t>
            </a:r>
          </a:p>
          <a:p>
            <a:pPr lvl="1"/>
            <a:r>
              <a:rPr lang="en-US" dirty="0" smtClean="0"/>
              <a:t>WWI veterans demand their bonuses early</a:t>
            </a:r>
          </a:p>
          <a:p>
            <a:pPr lvl="1"/>
            <a:r>
              <a:rPr lang="en-US" dirty="0" smtClean="0"/>
              <a:t>The military forces them out of Washington, D.C.</a:t>
            </a:r>
          </a:p>
          <a:p>
            <a:r>
              <a:rPr lang="en-US" dirty="0" smtClean="0"/>
              <a:t>FDR wins!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357" y="1143000"/>
            <a:ext cx="3791664" cy="219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Screen shot 2014-04-09 at 8.16.3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549" y="3383689"/>
            <a:ext cx="3773251" cy="23597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Franklin Roosevelt’s Response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50" y="1325562"/>
            <a:ext cx="4822868" cy="51565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FDR also tried to make Americans feel confident</a:t>
            </a:r>
          </a:p>
          <a:p>
            <a:pPr lvl="1"/>
            <a:r>
              <a:rPr lang="en-US" dirty="0" smtClean="0"/>
              <a:t>“Let me assert my firm belief that the only thing we have to fear is fear itself.”</a:t>
            </a:r>
          </a:p>
          <a:p>
            <a:r>
              <a:rPr lang="en-US" b="1" dirty="0" smtClean="0">
                <a:solidFill>
                  <a:srgbClr val="604A7B"/>
                </a:solidFill>
              </a:rPr>
              <a:t>Fireside Chats</a:t>
            </a:r>
            <a:endParaRPr lang="en-US" dirty="0" smtClean="0">
              <a:solidFill>
                <a:srgbClr val="604A7B"/>
              </a:solidFill>
            </a:endParaRPr>
          </a:p>
          <a:p>
            <a:pPr lvl="1"/>
            <a:r>
              <a:rPr lang="en-US" dirty="0" smtClean="0"/>
              <a:t>Each week Roosevelt addressed Americans on the radio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Bank Holiday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Temporary shutdown of all banks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8508" y="1515352"/>
            <a:ext cx="3738062" cy="45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Roosevelt’s Response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525963"/>
          </a:xfrm>
        </p:spPr>
        <p:txBody>
          <a:bodyPr/>
          <a:lstStyle/>
          <a:p>
            <a:r>
              <a:rPr lang="en-US" dirty="0" smtClean="0"/>
              <a:t>FDR had promised Americans a </a:t>
            </a:r>
            <a:r>
              <a:rPr lang="en-US" b="1" dirty="0" smtClean="0">
                <a:solidFill>
                  <a:srgbClr val="604A7B"/>
                </a:solidFill>
              </a:rPr>
              <a:t>New Deal</a:t>
            </a:r>
          </a:p>
          <a:p>
            <a:pPr lvl="1"/>
            <a:r>
              <a:rPr lang="en-US" dirty="0" smtClean="0"/>
              <a:t>the plan and programs to fight the Great Depression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rograms put Americans to work across the country</a:t>
            </a:r>
          </a:p>
          <a:p>
            <a:r>
              <a:rPr lang="en-US" b="1" dirty="0" smtClean="0">
                <a:solidFill>
                  <a:srgbClr val="604A7B"/>
                </a:solidFill>
              </a:rPr>
              <a:t>The Hundred Days</a:t>
            </a:r>
            <a:r>
              <a:rPr lang="en-US" dirty="0" smtClean="0">
                <a:solidFill>
                  <a:srgbClr val="604A7B"/>
                </a:solidFill>
              </a:rPr>
              <a:t> </a:t>
            </a:r>
            <a:r>
              <a:rPr lang="en-US" dirty="0" smtClean="0"/>
              <a:t>– 3 major goals: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Relief </a:t>
            </a:r>
            <a:r>
              <a:rPr lang="en-US" dirty="0" smtClean="0"/>
              <a:t>for the hungry and jobless</a:t>
            </a:r>
          </a:p>
          <a:p>
            <a:pPr lvl="1"/>
            <a:r>
              <a:rPr lang="en-US" b="1" dirty="0" smtClean="0">
                <a:solidFill>
                  <a:srgbClr val="77933C"/>
                </a:solidFill>
              </a:rPr>
              <a:t>Recovery </a:t>
            </a:r>
            <a:r>
              <a:rPr lang="en-US" dirty="0" smtClean="0"/>
              <a:t>for agriculture and industry</a:t>
            </a:r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77933C"/>
                </a:solidFill>
              </a:rPr>
              <a:t>Reforms </a:t>
            </a:r>
            <a:r>
              <a:rPr lang="en-US" dirty="0" smtClean="0"/>
              <a:t>to change how the economy worked</a:t>
            </a:r>
            <a:endParaRPr lang="en-US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717" y="1087437"/>
            <a:ext cx="7737912" cy="528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4104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Compare &amp; Contrast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339</Words>
  <Application>Microsoft Macintosh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DO NOW</vt:lpstr>
      <vt:lpstr>The Response to  the Great Depression</vt:lpstr>
      <vt:lpstr>Learning Targets</vt:lpstr>
      <vt:lpstr>Herbert Hoover’s Response</vt:lpstr>
      <vt:lpstr>Hoover’s Response</vt:lpstr>
      <vt:lpstr>Election of 1932</vt:lpstr>
      <vt:lpstr>Franklin Roosevelt’s Response</vt:lpstr>
      <vt:lpstr>Roosevelt’s Response</vt:lpstr>
      <vt:lpstr>Compare &amp; Contrast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Durham Public Schools</dc:creator>
  <cp:lastModifiedBy>Durham Public Schools</cp:lastModifiedBy>
  <cp:revision>1</cp:revision>
  <dcterms:created xsi:type="dcterms:W3CDTF">2014-04-09T11:49:31Z</dcterms:created>
  <dcterms:modified xsi:type="dcterms:W3CDTF">2014-04-09T12:49:53Z</dcterms:modified>
</cp:coreProperties>
</file>