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63" r:id="rId2"/>
    <p:sldId id="256" r:id="rId3"/>
    <p:sldId id="264" r:id="rId4"/>
    <p:sldId id="258" r:id="rId5"/>
    <p:sldId id="257" r:id="rId6"/>
    <p:sldId id="260" r:id="rId7"/>
    <p:sldId id="261" r:id="rId8"/>
    <p:sldId id="259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34562" autoAdjust="0"/>
    <p:restoredTop sz="86349" autoAdjust="0"/>
  </p:normalViewPr>
  <p:slideViewPr>
    <p:cSldViewPr snapToObjects="1">
      <p:cViewPr varScale="1">
        <p:scale>
          <a:sx n="85" d="100"/>
          <a:sy n="85" d="100"/>
        </p:scale>
        <p:origin x="-104" y="-2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21185-736B-4B4B-A698-2380F4734024}" type="datetimeFigureOut">
              <a:rPr lang="en-US" smtClean="0"/>
              <a:pPr/>
              <a:t>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176D-765C-E845-9B83-EE4641941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21185-736B-4B4B-A698-2380F4734024}" type="datetimeFigureOut">
              <a:rPr lang="en-US" smtClean="0"/>
              <a:pPr/>
              <a:t>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176D-765C-E845-9B83-EE4641941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21185-736B-4B4B-A698-2380F4734024}" type="datetimeFigureOut">
              <a:rPr lang="en-US" smtClean="0"/>
              <a:pPr/>
              <a:t>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176D-765C-E845-9B83-EE4641941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21185-736B-4B4B-A698-2380F4734024}" type="datetimeFigureOut">
              <a:rPr lang="en-US" smtClean="0"/>
              <a:pPr/>
              <a:t>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176D-765C-E845-9B83-EE4641941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21185-736B-4B4B-A698-2380F4734024}" type="datetimeFigureOut">
              <a:rPr lang="en-US" smtClean="0"/>
              <a:pPr/>
              <a:t>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176D-765C-E845-9B83-EE4641941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21185-736B-4B4B-A698-2380F4734024}" type="datetimeFigureOut">
              <a:rPr lang="en-US" smtClean="0"/>
              <a:pPr/>
              <a:t>1/13/14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176D-765C-E845-9B83-EE4641941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21185-736B-4B4B-A698-2380F4734024}" type="datetimeFigureOut">
              <a:rPr lang="en-US" smtClean="0"/>
              <a:pPr/>
              <a:t>1/13/14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176D-765C-E845-9B83-EE4641941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21185-736B-4B4B-A698-2380F4734024}" type="datetimeFigureOut">
              <a:rPr lang="en-US" smtClean="0"/>
              <a:pPr/>
              <a:t>1/13/14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176D-765C-E845-9B83-EE4641941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21185-736B-4B4B-A698-2380F4734024}" type="datetimeFigureOut">
              <a:rPr lang="en-US" smtClean="0"/>
              <a:pPr/>
              <a:t>1/13/14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176D-765C-E845-9B83-EE4641941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21185-736B-4B4B-A698-2380F4734024}" type="datetimeFigureOut">
              <a:rPr lang="en-US" smtClean="0"/>
              <a:pPr/>
              <a:t>1/13/14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176D-765C-E845-9B83-EE4641941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21185-736B-4B4B-A698-2380F4734024}" type="datetimeFigureOut">
              <a:rPr lang="en-US" smtClean="0"/>
              <a:pPr/>
              <a:t>1/13/14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176D-765C-E845-9B83-EE4641941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21185-736B-4B4B-A698-2380F4734024}" type="datetimeFigureOut">
              <a:rPr lang="en-US" smtClean="0"/>
              <a:pPr/>
              <a:t>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F176D-765C-E845-9B83-EE4641941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400" b="1" dirty="0" smtClean="0">
                <a:solidFill>
                  <a:srgbClr val="FF0000"/>
                </a:solidFill>
              </a:rPr>
              <a:t>DO NOW</a:t>
            </a:r>
            <a:endParaRPr lang="en-US" sz="7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None/>
            </a:pPr>
            <a:r>
              <a:rPr lang="en-US" sz="7900" dirty="0" smtClean="0"/>
              <a:t>	What </a:t>
            </a:r>
            <a:r>
              <a:rPr lang="en-US" sz="7900" dirty="0" smtClean="0"/>
              <a:t>would you do if slavery came back in North Carolina today and everyone under the age of 22 became a slave?</a:t>
            </a:r>
            <a:endParaRPr lang="en-US" sz="7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SLAVE RESISTANCE &amp; REBELLION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86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January 13, 2014</a:t>
            </a:r>
          </a:p>
          <a:p>
            <a:endParaRPr lang="en-US" dirty="0" smtClean="0"/>
          </a:p>
          <a:p>
            <a:pPr algn="l"/>
            <a:r>
              <a:rPr lang="en-US" dirty="0" smtClean="0"/>
              <a:t>Objective:</a:t>
            </a:r>
            <a:br>
              <a:rPr lang="en-US" dirty="0" smtClean="0"/>
            </a:br>
            <a:r>
              <a:rPr lang="en-US" dirty="0" smtClean="0"/>
              <a:t>1. TSW research and report on slave rebellions.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Learning Goals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EQ: </a:t>
            </a:r>
            <a:r>
              <a:rPr lang="en-US" dirty="0" smtClean="0"/>
              <a:t>How can change and differences lead to violent conflict?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LT: </a:t>
            </a:r>
            <a:r>
              <a:rPr lang="en-US" dirty="0" smtClean="0"/>
              <a:t>I can predict the problems growing sectionalism will create in the territory acquired by the U.S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POU: I can research and </a:t>
            </a:r>
            <a:r>
              <a:rPr lang="en-US" dirty="0" smtClean="0"/>
              <a:t>report on slave rebellions.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Rebellion</a:t>
            </a:r>
          </a:p>
          <a:p>
            <a:pPr lvl="1"/>
            <a:r>
              <a:rPr lang="en-US" dirty="0" smtClean="0"/>
              <a:t>An act of violent or open resistance against a ruler or government</a:t>
            </a:r>
          </a:p>
          <a:p>
            <a:pPr lvl="1"/>
            <a:r>
              <a:rPr lang="en-US" dirty="0" smtClean="0"/>
              <a:t>Who were the rulers of the slaves</a:t>
            </a:r>
            <a:r>
              <a:rPr lang="en-US" dirty="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Slave Resistance	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Ways that slaves resisted</a:t>
            </a:r>
          </a:p>
          <a:p>
            <a:pPr lvl="1"/>
            <a:r>
              <a:rPr lang="en-US" dirty="0" smtClean="0"/>
              <a:t>Running away</a:t>
            </a:r>
            <a:endParaRPr lang="en-US" dirty="0" smtClean="0"/>
          </a:p>
          <a:p>
            <a:pPr lvl="1"/>
            <a:r>
              <a:rPr lang="en-US" dirty="0" smtClean="0"/>
              <a:t>Breaking machinery</a:t>
            </a:r>
          </a:p>
          <a:p>
            <a:pPr lvl="1"/>
            <a:r>
              <a:rPr lang="en-US" dirty="0" smtClean="0"/>
              <a:t>Slowing down work</a:t>
            </a:r>
            <a:endParaRPr lang="en-US" dirty="0" smtClean="0"/>
          </a:p>
          <a:p>
            <a:pPr lvl="1"/>
            <a:r>
              <a:rPr lang="en-US" dirty="0" smtClean="0"/>
              <a:t>Fighting </a:t>
            </a:r>
            <a:r>
              <a:rPr lang="en-US" dirty="0" smtClean="0"/>
              <a:t>in Rebellions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4419600"/>
            <a:ext cx="2852314" cy="21198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438400"/>
            <a:ext cx="3934776" cy="33310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Denmark Vesey’s Rebellion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1821</a:t>
            </a:r>
          </a:p>
          <a:p>
            <a:r>
              <a:rPr lang="en-US" dirty="0" smtClean="0"/>
              <a:t>Vesey was a former slave who purchased his own freedom</a:t>
            </a:r>
          </a:p>
          <a:p>
            <a:r>
              <a:rPr lang="en-US" dirty="0" smtClean="0"/>
              <a:t>The rebellion was stopped while he and others were planning the rebellion</a:t>
            </a:r>
          </a:p>
          <a:p>
            <a:r>
              <a:rPr lang="en-US" dirty="0" smtClean="0"/>
              <a:t>Vesey and others involved were hanged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57200"/>
            <a:ext cx="7792347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Nat Turner’s Rebellion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1831</a:t>
            </a:r>
          </a:p>
          <a:p>
            <a:r>
              <a:rPr lang="en-US" dirty="0" smtClean="0"/>
              <a:t>Slave preacher from Virginia who led a rebellion of slaves</a:t>
            </a:r>
          </a:p>
          <a:p>
            <a:r>
              <a:rPr lang="en-US" dirty="0" smtClean="0"/>
              <a:t>He believed he was destined by God to rebel</a:t>
            </a:r>
          </a:p>
          <a:p>
            <a:r>
              <a:rPr lang="en-US" dirty="0" smtClean="0"/>
              <a:t>The rebellion killed sixty whites and a hundred blacks before it was stopped</a:t>
            </a:r>
          </a:p>
          <a:p>
            <a:r>
              <a:rPr lang="en-US" dirty="0" smtClean="0"/>
              <a:t>Turner was hanged and skinned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381000"/>
            <a:ext cx="72009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</TotalTime>
  <Words>205</Words>
  <Application>Microsoft Macintosh PowerPoint</Application>
  <PresentationFormat>On-screen Show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DO NOW</vt:lpstr>
      <vt:lpstr>SLAVE RESISTANCE &amp; REBELLION</vt:lpstr>
      <vt:lpstr>Learning Goals</vt:lpstr>
      <vt:lpstr>One Definition</vt:lpstr>
      <vt:lpstr>Slave Resistance </vt:lpstr>
      <vt:lpstr>Denmark Vesey’s Rebellion</vt:lpstr>
      <vt:lpstr>Slide 7</vt:lpstr>
      <vt:lpstr>Nat Turner’s Rebellion</vt:lpstr>
      <vt:lpstr>Slide 9</vt:lpstr>
    </vt:vector>
  </TitlesOfParts>
  <Company>Mississippi Teacher Corps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SLAVE RESISTANCE &amp; REBELLION</dc:title>
  <dc:creator>Patrick Lasseter</dc:creator>
  <cp:lastModifiedBy>Durham Public Schools</cp:lastModifiedBy>
  <cp:revision>8</cp:revision>
  <dcterms:created xsi:type="dcterms:W3CDTF">2014-01-13T13:08:48Z</dcterms:created>
  <dcterms:modified xsi:type="dcterms:W3CDTF">2014-01-13T18:50:51Z</dcterms:modified>
</cp:coreProperties>
</file>