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0" r:id="rId2"/>
    <p:sldId id="256" r:id="rId3"/>
    <p:sldId id="259" r:id="rId4"/>
    <p:sldId id="263" r:id="rId5"/>
    <p:sldId id="257" r:id="rId6"/>
    <p:sldId id="258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DB6B-3116-1947-9F4C-824DEBF87065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020-38EF-C34E-ACBA-0F95B42F2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DB6B-3116-1947-9F4C-824DEBF87065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020-38EF-C34E-ACBA-0F95B42F2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DB6B-3116-1947-9F4C-824DEBF87065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020-38EF-C34E-ACBA-0F95B42F2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DB6B-3116-1947-9F4C-824DEBF87065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020-38EF-C34E-ACBA-0F95B42F2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DB6B-3116-1947-9F4C-824DEBF87065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020-38EF-C34E-ACBA-0F95B42F2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DB6B-3116-1947-9F4C-824DEBF87065}" type="datetimeFigureOut">
              <a:rPr lang="en-US" smtClean="0"/>
              <a:t>3/13/14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020-38EF-C34E-ACBA-0F95B42F2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DB6B-3116-1947-9F4C-824DEBF87065}" type="datetimeFigureOut">
              <a:rPr lang="en-US" smtClean="0"/>
              <a:t>3/13/14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020-38EF-C34E-ACBA-0F95B42F2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DB6B-3116-1947-9F4C-824DEBF87065}" type="datetimeFigureOut">
              <a:rPr lang="en-US" smtClean="0"/>
              <a:t>3/13/14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020-38EF-C34E-ACBA-0F95B42F2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DB6B-3116-1947-9F4C-824DEBF87065}" type="datetimeFigureOut">
              <a:rPr lang="en-US" smtClean="0"/>
              <a:t>3/13/14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020-38EF-C34E-ACBA-0F95B42F2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DB6B-3116-1947-9F4C-824DEBF87065}" type="datetimeFigureOut">
              <a:rPr lang="en-US" smtClean="0"/>
              <a:t>3/13/14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020-38EF-C34E-ACBA-0F95B42F2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DB6B-3116-1947-9F4C-824DEBF87065}" type="datetimeFigureOut">
              <a:rPr lang="en-US" smtClean="0"/>
              <a:t>3/13/14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020-38EF-C34E-ACBA-0F95B42F2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CDB6B-3116-1947-9F4C-824DEBF87065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2F020-38EF-C34E-ACBA-0F95B42F28E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6ebpa1YSns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b="1" dirty="0" smtClean="0">
                <a:solidFill>
                  <a:srgbClr val="FFFF00"/>
                </a:solidFill>
              </a:rPr>
              <a:t>DO NOW</a:t>
            </a:r>
            <a:endParaRPr lang="en-US" sz="9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200" dirty="0" smtClean="0"/>
              <a:t>What was the 19</a:t>
            </a:r>
            <a:r>
              <a:rPr lang="en-US" sz="8200" baseline="30000" dirty="0" smtClean="0"/>
              <a:t>th</a:t>
            </a:r>
            <a:r>
              <a:rPr lang="en-US" sz="8200" dirty="0" smtClean="0"/>
              <a:t> Amendment?</a:t>
            </a:r>
          </a:p>
          <a:p>
            <a:endParaRPr lang="en-US" sz="3600" dirty="0" smtClean="0"/>
          </a:p>
          <a:p>
            <a:r>
              <a:rPr lang="en-US" sz="3600" dirty="0" smtClean="0"/>
              <a:t>Also take out your </a:t>
            </a:r>
            <a:r>
              <a:rPr lang="en-US" sz="3600" dirty="0" err="1" smtClean="0"/>
              <a:t>Frayer</a:t>
            </a:r>
            <a:r>
              <a:rPr lang="en-US" sz="3600" dirty="0" smtClean="0"/>
              <a:t> Models from yesterday for me to check as I come by.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991" y="857250"/>
            <a:ext cx="736987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991" y="1"/>
            <a:ext cx="7772400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Women’s Suffrage Movement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343650"/>
            <a:ext cx="6400800" cy="5721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March 13,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297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Learning Goals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EQ:</a:t>
            </a:r>
          </a:p>
          <a:p>
            <a:pPr lvl="1"/>
            <a:r>
              <a:rPr lang="en-US" dirty="0" smtClean="0"/>
              <a:t>How did women (finally) get the right to vote?</a:t>
            </a:r>
          </a:p>
          <a:p>
            <a:r>
              <a:rPr lang="en-US" dirty="0" smtClean="0"/>
              <a:t>LT:</a:t>
            </a:r>
          </a:p>
          <a:p>
            <a:pPr lvl="1"/>
            <a:r>
              <a:rPr lang="en-US" dirty="0" smtClean="0"/>
              <a:t>Define women’s suffrage.</a:t>
            </a:r>
          </a:p>
          <a:p>
            <a:pPr lvl="1"/>
            <a:r>
              <a:rPr lang="en-US" dirty="0" smtClean="0"/>
              <a:t>Analyze primary source documents regarding women’s suffrage.</a:t>
            </a:r>
          </a:p>
          <a:p>
            <a:r>
              <a:rPr lang="en-US" dirty="0" smtClean="0"/>
              <a:t>POU:</a:t>
            </a:r>
          </a:p>
          <a:p>
            <a:pPr lvl="1"/>
            <a:r>
              <a:rPr lang="en-US" dirty="0" smtClean="0"/>
              <a:t>I can </a:t>
            </a:r>
            <a:r>
              <a:rPr lang="en-US" dirty="0"/>
              <a:t>w</a:t>
            </a:r>
            <a:r>
              <a:rPr lang="en-US" dirty="0" smtClean="0"/>
              <a:t>rite a persuasive letter to President Wilson in order to influence him to support women’s suffrage.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Video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http://www.youtube.com/watch?v=6ebpa1YSns8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Suffrage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Suffrage means:</a:t>
            </a:r>
          </a:p>
          <a:p>
            <a:pPr>
              <a:buNone/>
            </a:pPr>
            <a:r>
              <a:rPr lang="en-US" sz="7000" dirty="0" smtClean="0"/>
              <a:t>	</a:t>
            </a:r>
            <a:r>
              <a:rPr lang="en-US" sz="7000" dirty="0" smtClean="0">
                <a:solidFill>
                  <a:srgbClr val="FFFF00"/>
                </a:solidFill>
              </a:rPr>
              <a:t>THE RIGHT TO VOTE</a:t>
            </a:r>
            <a:endParaRPr lang="en-US" sz="7000" dirty="0">
              <a:solidFill>
                <a:srgbClr val="FFFF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64" y="3676315"/>
            <a:ext cx="3621993" cy="289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0453" y="3627437"/>
            <a:ext cx="2300705" cy="30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Expanding Democracy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6107"/>
          </a:xfrm>
        </p:spPr>
        <p:txBody>
          <a:bodyPr/>
          <a:lstStyle/>
          <a:p>
            <a:r>
              <a:rPr lang="en-US" dirty="0" smtClean="0"/>
              <a:t>White men with land at first</a:t>
            </a:r>
          </a:p>
          <a:p>
            <a:endParaRPr lang="en-US" dirty="0" smtClean="0"/>
          </a:p>
          <a:p>
            <a:r>
              <a:rPr lang="en-US" dirty="0" smtClean="0"/>
              <a:t>All white men – 1820s</a:t>
            </a:r>
          </a:p>
          <a:p>
            <a:endParaRPr lang="en-US" dirty="0" smtClean="0"/>
          </a:p>
          <a:p>
            <a:r>
              <a:rPr lang="en-US" dirty="0" smtClean="0"/>
              <a:t>All men (15</a:t>
            </a:r>
            <a:r>
              <a:rPr lang="en-US" baseline="30000" dirty="0" smtClean="0"/>
              <a:t>th</a:t>
            </a:r>
            <a:r>
              <a:rPr lang="en-US" dirty="0" smtClean="0"/>
              <a:t> Amendment) – 1870</a:t>
            </a:r>
          </a:p>
          <a:p>
            <a:endParaRPr lang="en-US" dirty="0" smtClean="0"/>
          </a:p>
          <a:p>
            <a:r>
              <a:rPr lang="en-US" dirty="0" smtClean="0"/>
              <a:t>All men and women (19</a:t>
            </a:r>
            <a:r>
              <a:rPr lang="en-US" baseline="30000" dirty="0" smtClean="0"/>
              <a:t>th</a:t>
            </a:r>
            <a:r>
              <a:rPr lang="en-US" dirty="0" smtClean="0"/>
              <a:t> Amendment) - 1919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Assignment – Part One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pairs, examine 5 primary source documents.</a:t>
            </a:r>
          </a:p>
          <a:p>
            <a:r>
              <a:rPr lang="en-US" dirty="0" smtClean="0"/>
              <a:t>Answer the questions that go with each source to the best of your abilities.</a:t>
            </a:r>
          </a:p>
          <a:p>
            <a:endParaRPr lang="en-US" dirty="0" smtClean="0"/>
          </a:p>
          <a:p>
            <a:r>
              <a:rPr lang="en-US" dirty="0" smtClean="0"/>
              <a:t>24 minutes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Assignment – Part Two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the following link and type your letter to President Woodrow Wilson:</a:t>
            </a:r>
          </a:p>
          <a:p>
            <a:pPr algn="ctr">
              <a:buNone/>
            </a:pPr>
            <a:r>
              <a:rPr lang="en-US" sz="61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http://goo.gl/62X77I</a:t>
            </a:r>
          </a:p>
          <a:p>
            <a:endParaRPr lang="en-US" dirty="0" smtClean="0"/>
          </a:p>
          <a:p>
            <a:r>
              <a:rPr lang="en-US" dirty="0" smtClean="0"/>
              <a:t>Date your letter with the year 1918.</a:t>
            </a:r>
          </a:p>
          <a:p>
            <a:endParaRPr lang="en-US" dirty="0" smtClean="0"/>
          </a:p>
          <a:p>
            <a:r>
              <a:rPr lang="en-US" dirty="0" smtClean="0"/>
              <a:t>11 minutes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200</Words>
  <Application>Microsoft Macintosh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DO NOW</vt:lpstr>
      <vt:lpstr>Women’s Suffrage Movement</vt:lpstr>
      <vt:lpstr>Learning Goals</vt:lpstr>
      <vt:lpstr>Video</vt:lpstr>
      <vt:lpstr>Suffrage</vt:lpstr>
      <vt:lpstr>Expanding Democracy</vt:lpstr>
      <vt:lpstr>Assignment – Part One</vt:lpstr>
      <vt:lpstr>Assignment – Part Two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Durham Public Schools</dc:creator>
  <cp:lastModifiedBy>Durham Public Schools</cp:lastModifiedBy>
  <cp:revision>1</cp:revision>
  <dcterms:created xsi:type="dcterms:W3CDTF">2014-03-13T12:04:16Z</dcterms:created>
  <dcterms:modified xsi:type="dcterms:W3CDTF">2014-03-13T18:22:54Z</dcterms:modified>
</cp:coreProperties>
</file>