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handoutMasterIdLst>
    <p:handoutMasterId r:id="rId10"/>
  </p:handout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9" clrMode="gray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578" autoAdjust="0"/>
    <p:restoredTop sz="94652" autoAdjust="0"/>
  </p:normalViewPr>
  <p:slideViewPr>
    <p:cSldViewPr snapToGrid="0" snapToObjects="1">
      <p:cViewPr varScale="1">
        <p:scale>
          <a:sx n="103" d="100"/>
          <a:sy n="103" d="100"/>
        </p:scale>
        <p:origin x="-32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5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04C77-10AC-4D4B-B4E2-E87094581D37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ED459-1C3E-A540-8DD3-97F757F4A3D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503E-A3F4-BF43-BC5A-6A65DD919CF3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FD048-A3F9-C647-B13A-9A4C9394A7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503E-A3F4-BF43-BC5A-6A65DD919CF3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FD048-A3F9-C647-B13A-9A4C9394A7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503E-A3F4-BF43-BC5A-6A65DD919CF3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FD048-A3F9-C647-B13A-9A4C9394A7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503E-A3F4-BF43-BC5A-6A65DD919CF3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FD048-A3F9-C647-B13A-9A4C9394A7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503E-A3F4-BF43-BC5A-6A65DD919CF3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FD048-A3F9-C647-B13A-9A4C9394A7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503E-A3F4-BF43-BC5A-6A65DD919CF3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FD048-A3F9-C647-B13A-9A4C9394A7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503E-A3F4-BF43-BC5A-6A65DD919CF3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FD048-A3F9-C647-B13A-9A4C9394A7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503E-A3F4-BF43-BC5A-6A65DD919CF3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FD048-A3F9-C647-B13A-9A4C9394A7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503E-A3F4-BF43-BC5A-6A65DD919CF3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FD048-A3F9-C647-B13A-9A4C9394A7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503E-A3F4-BF43-BC5A-6A65DD919CF3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FD048-A3F9-C647-B13A-9A4C9394A7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503E-A3F4-BF43-BC5A-6A65DD919CF3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FD048-A3F9-C647-B13A-9A4C9394A7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8503E-A3F4-BF43-BC5A-6A65DD919CF3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FD048-A3F9-C647-B13A-9A4C9394A74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DO NOW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7638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11000" dirty="0" smtClean="0"/>
              <a:t>Define </a:t>
            </a:r>
            <a:r>
              <a:rPr lang="en-US" sz="11000" i="1" dirty="0" smtClean="0">
                <a:solidFill>
                  <a:srgbClr val="FFFF00"/>
                </a:solidFill>
              </a:rPr>
              <a:t>Manifest Destiny</a:t>
            </a:r>
            <a:r>
              <a:rPr lang="en-US" sz="11000" dirty="0"/>
              <a:t>.</a:t>
            </a:r>
            <a:endParaRPr lang="en-US" sz="110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Princetown LET"/>
                <a:cs typeface="Princetown LET"/>
              </a:rPr>
              <a:t>The War of 1812</a:t>
            </a:r>
            <a:r>
              <a:rPr lang="en-US" dirty="0" smtClean="0">
                <a:latin typeface="Handwriting - Dakota"/>
                <a:cs typeface="Handwriting - Dakota"/>
              </a:rPr>
              <a:t/>
            </a:r>
            <a:br>
              <a:rPr lang="en-US" dirty="0" smtClean="0">
                <a:latin typeface="Handwriting - Dakota"/>
                <a:cs typeface="Handwriting - Dakota"/>
              </a:rPr>
            </a:br>
            <a:r>
              <a:rPr lang="en-US" sz="2333" dirty="0" smtClean="0">
                <a:latin typeface="Handwriting - Dakota"/>
                <a:cs typeface="Handwriting - Dakota"/>
              </a:rPr>
              <a:t>America’s Second War for Independence</a:t>
            </a:r>
            <a:endParaRPr lang="en-US" sz="2333" dirty="0">
              <a:latin typeface="Handwriting - Dakota"/>
              <a:cs typeface="Handwriting - Dakot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30429"/>
            <a:ext cx="6400800" cy="41674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December 10, 2013</a:t>
            </a:r>
            <a:endParaRPr lang="en-US" dirty="0"/>
          </a:p>
        </p:txBody>
      </p:sp>
      <p:pic>
        <p:nvPicPr>
          <p:cNvPr id="4" name="Picture 11" descr="http://tbenewnation.wikispaces.com/file/view/war1812.JPG/139009047/war1812.JPG"/>
          <p:cNvPicPr>
            <a:picLocks noChangeAspect="1" noChangeArrowheads="1"/>
          </p:cNvPicPr>
          <p:nvPr/>
        </p:nvPicPr>
        <p:blipFill>
          <a:blip r:embed="rId2" cstate="print"/>
          <a:srcRect l="4071" t="19850"/>
          <a:stretch>
            <a:fillRect/>
          </a:stretch>
        </p:blipFill>
        <p:spPr bwMode="auto">
          <a:xfrm>
            <a:off x="1800251" y="1826111"/>
            <a:ext cx="5547347" cy="33959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Learning Goals – War of 1812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US" dirty="0" smtClean="0"/>
              <a:t>Essential Question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What events led to the War of 1812 between the U.S. and England?</a:t>
            </a:r>
          </a:p>
          <a:p>
            <a:r>
              <a:rPr lang="en-US" dirty="0" smtClean="0"/>
              <a:t>Learning Targets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SWBAT identify and explain the causes and effects of the War of 1812.</a:t>
            </a:r>
          </a:p>
          <a:p>
            <a:r>
              <a:rPr lang="en-US" dirty="0" smtClean="0"/>
              <a:t>POU (I’ll know I’ve got it when…)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I can identify and explain the causes and effects of the War of 1812?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1411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Causes of the War of 1812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49325"/>
            <a:ext cx="4679114" cy="4859234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Trade restrictions</a:t>
            </a:r>
          </a:p>
          <a:p>
            <a:pPr marL="914400" lvl="1" indent="-514350"/>
            <a:r>
              <a:rPr lang="en-US" dirty="0" smtClean="0"/>
              <a:t>Britain used their Navy to keep the United States from trading with France.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smtClean="0">
                <a:solidFill>
                  <a:srgbClr val="FFFF00"/>
                </a:solidFill>
              </a:rPr>
              <a:t>Impressment</a:t>
            </a:r>
          </a:p>
          <a:p>
            <a:pPr marL="914400" lvl="1" indent="-514350"/>
            <a:r>
              <a:rPr lang="en-US" dirty="0" smtClean="0"/>
              <a:t>The British were capturing Americans and forcing them to serve in the British Navy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Native Americans</a:t>
            </a:r>
          </a:p>
          <a:p>
            <a:pPr marL="914400" lvl="1" indent="-514350"/>
            <a:r>
              <a:rPr lang="en-US" dirty="0" smtClean="0"/>
              <a:t>The British was providing weapons to Indians to help them fight Americans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9114" y="2340411"/>
            <a:ext cx="4007686" cy="324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Causes of the War of 1812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4132" y="1600200"/>
            <a:ext cx="4151246" cy="4525963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None/>
            </a:pPr>
            <a:r>
              <a:rPr lang="en-US" dirty="0" smtClean="0"/>
              <a:t>4. Manifest Destiny</a:t>
            </a:r>
          </a:p>
          <a:p>
            <a:pPr marL="914400" lvl="1" indent="-514350"/>
            <a:r>
              <a:rPr lang="en-US" dirty="0" smtClean="0"/>
              <a:t>Was invading Canada meant to expand or protect the United States?</a:t>
            </a:r>
          </a:p>
          <a:p>
            <a:pPr marL="514350" indent="-514350">
              <a:buNone/>
            </a:pPr>
            <a:r>
              <a:rPr lang="en-US" dirty="0" smtClean="0"/>
              <a:t>5. Politics</a:t>
            </a:r>
          </a:p>
          <a:p>
            <a:pPr marL="914400" lvl="1" indent="-514350"/>
            <a:r>
              <a:rPr lang="en-US" dirty="0" smtClean="0"/>
              <a:t>Some Americans liked France, others liked Britain. The people who liked France won out, and we declared war on Britain.</a:t>
            </a:r>
          </a:p>
          <a:p>
            <a:pPr marL="514350" indent="-514350">
              <a:buNone/>
            </a:pPr>
            <a:r>
              <a:rPr lang="en-US" dirty="0" smtClean="0"/>
              <a:t>6. Poor Communication</a:t>
            </a:r>
          </a:p>
          <a:p>
            <a:pPr marL="914400" lvl="1" indent="-514350"/>
            <a:r>
              <a:rPr lang="en-US" dirty="0" smtClean="0"/>
              <a:t>The U.S. did not know that England had not lifted trade restrictions when they had declared war!</a:t>
            </a:r>
          </a:p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85135"/>
            <a:ext cx="3387725" cy="35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Major Events of the War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July 1812</a:t>
            </a:r>
          </a:p>
          <a:p>
            <a:pPr lvl="1"/>
            <a:r>
              <a:rPr lang="en-US" dirty="0" smtClean="0"/>
              <a:t>U.S. declares war on England</a:t>
            </a:r>
          </a:p>
          <a:p>
            <a:r>
              <a:rPr lang="en-US" dirty="0" smtClean="0"/>
              <a:t>1812-1814</a:t>
            </a:r>
          </a:p>
          <a:p>
            <a:pPr lvl="1"/>
            <a:r>
              <a:rPr lang="en-US" dirty="0" smtClean="0"/>
              <a:t>British </a:t>
            </a:r>
            <a:r>
              <a:rPr lang="en-US" i="1" dirty="0" smtClean="0"/>
              <a:t>blockade</a:t>
            </a:r>
            <a:r>
              <a:rPr lang="en-US" dirty="0" smtClean="0"/>
              <a:t> the east coast</a:t>
            </a:r>
          </a:p>
          <a:p>
            <a:pPr lvl="1"/>
            <a:r>
              <a:rPr lang="en-US" dirty="0" smtClean="0"/>
              <a:t>British land in Georgia and occupy islands there</a:t>
            </a:r>
          </a:p>
          <a:p>
            <a:pPr lvl="1"/>
            <a:r>
              <a:rPr lang="en-US" dirty="0" smtClean="0"/>
              <a:t>British attack and burn Washington, D.C.</a:t>
            </a:r>
          </a:p>
          <a:p>
            <a:pPr lvl="1"/>
            <a:r>
              <a:rPr lang="en-US" dirty="0" smtClean="0"/>
              <a:t>Americans win major battle in Baltimore Harbor</a:t>
            </a:r>
          </a:p>
          <a:p>
            <a:r>
              <a:rPr lang="en-US" dirty="0" smtClean="0"/>
              <a:t>December 1814</a:t>
            </a:r>
          </a:p>
          <a:p>
            <a:pPr lvl="1"/>
            <a:r>
              <a:rPr lang="en-US" dirty="0" smtClean="0"/>
              <a:t>U.S. &amp; Britain sign </a:t>
            </a:r>
            <a:r>
              <a:rPr lang="en-US" dirty="0" smtClean="0">
                <a:solidFill>
                  <a:srgbClr val="FFFF00"/>
                </a:solidFill>
              </a:rPr>
              <a:t>Treaty of Ghent</a:t>
            </a:r>
          </a:p>
          <a:p>
            <a:r>
              <a:rPr lang="en-US" dirty="0" smtClean="0"/>
              <a:t>January 1815</a:t>
            </a:r>
          </a:p>
          <a:p>
            <a:pPr lvl="1"/>
            <a:r>
              <a:rPr lang="en-US" dirty="0" smtClean="0"/>
              <a:t>U.S. defeats Britain at </a:t>
            </a:r>
            <a:r>
              <a:rPr lang="en-US" dirty="0" smtClean="0">
                <a:solidFill>
                  <a:srgbClr val="FFFF00"/>
                </a:solidFill>
              </a:rPr>
              <a:t>Battle of New Orleans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Battle of New Orleans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819" y="1600200"/>
            <a:ext cx="3732833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Fought after the war had ended due to slow communication</a:t>
            </a:r>
          </a:p>
          <a:p>
            <a:r>
              <a:rPr lang="en-US" dirty="0" smtClean="0"/>
              <a:t>More than 2,000 British troops killed</a:t>
            </a:r>
          </a:p>
          <a:p>
            <a:r>
              <a:rPr lang="en-US" dirty="0" smtClean="0"/>
              <a:t>Only 100 Americans lost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Andrew Jackson </a:t>
            </a:r>
            <a:r>
              <a:rPr lang="en-US" dirty="0" smtClean="0"/>
              <a:t>becomes legendary for his leadership</a:t>
            </a:r>
          </a:p>
          <a:p>
            <a:r>
              <a:rPr lang="en-US" dirty="0" smtClean="0"/>
              <a:t>Americans considered the war a </a:t>
            </a:r>
            <a:r>
              <a:rPr lang="en-US" dirty="0" smtClean="0">
                <a:solidFill>
                  <a:srgbClr val="FFFF00"/>
                </a:solidFill>
              </a:rPr>
              <a:t>victory </a:t>
            </a:r>
            <a:r>
              <a:rPr lang="en-US" dirty="0" smtClean="0"/>
              <a:t>because of this battle</a:t>
            </a:r>
          </a:p>
        </p:txBody>
      </p:sp>
      <p:pic>
        <p:nvPicPr>
          <p:cNvPr id="4" name="Picture 3" descr="Screen shot 2013-12-10 at 7.51.19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652" y="1854200"/>
            <a:ext cx="4953967" cy="3672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Outcomes of the War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860" y="1600200"/>
            <a:ext cx="4661496" cy="45259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Confirmed the status of the United States as a free and independent nation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Set boundaries for the country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Arranged some peace agreements with Natives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End of the Federalist Party (which opposed the war)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1356" y="1829494"/>
            <a:ext cx="3924300" cy="349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352</Words>
  <Application>Microsoft Macintosh PowerPoint</Application>
  <PresentationFormat>On-screen Show (4:3)</PresentationFormat>
  <Paragraphs>48</Paragraphs>
  <Slides>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DO NOW</vt:lpstr>
      <vt:lpstr>The War of 1812 America’s Second War for Independence</vt:lpstr>
      <vt:lpstr>Learning Goals – War of 1812</vt:lpstr>
      <vt:lpstr>Causes of the War of 1812</vt:lpstr>
      <vt:lpstr>Causes of the War of 1812</vt:lpstr>
      <vt:lpstr>Major Events of the War</vt:lpstr>
      <vt:lpstr>Battle of New Orleans</vt:lpstr>
      <vt:lpstr>Outcomes of the War</vt:lpstr>
    </vt:vector>
  </TitlesOfParts>
  <Company>Durham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</dc:title>
  <dc:creator>Durham Public Schools</dc:creator>
  <cp:lastModifiedBy>Durham Public Schools</cp:lastModifiedBy>
  <cp:revision>2</cp:revision>
  <cp:lastPrinted>2013-12-10T13:39:02Z</cp:lastPrinted>
  <dcterms:created xsi:type="dcterms:W3CDTF">2013-12-10T12:05:38Z</dcterms:created>
  <dcterms:modified xsi:type="dcterms:W3CDTF">2013-12-10T14:04:40Z</dcterms:modified>
</cp:coreProperties>
</file>