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20"/>
  </p:handout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78" autoAdjust="0"/>
    <p:restoredTop sz="94687" autoAdjust="0"/>
  </p:normalViewPr>
  <p:slideViewPr>
    <p:cSldViewPr snapToGrid="0" snapToObjects="1">
      <p:cViewPr varScale="1">
        <p:scale>
          <a:sx n="87" d="100"/>
          <a:sy n="87" d="100"/>
        </p:scale>
        <p:origin x="-7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6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13BD4-D3B4-B843-ABB7-7E50862DD2C6}" type="datetimeFigureOut">
              <a:rPr lang="en-US" smtClean="0"/>
              <a:t>12/13/13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B517C-E712-374F-BAB2-760D7BEF86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4763-F482-2E49-BCA6-FAB92C2EB9AB}" type="datetimeFigureOut">
              <a:rPr lang="en-US" smtClean="0"/>
              <a:pPr/>
              <a:t>12/12/13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B49C-09CC-FA4F-8B0F-25F2A2772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4763-F482-2E49-BCA6-FAB92C2EB9AB}" type="datetimeFigureOut">
              <a:rPr lang="en-US" smtClean="0"/>
              <a:pPr/>
              <a:t>12/12/13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B49C-09CC-FA4F-8B0F-25F2A2772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4763-F482-2E49-BCA6-FAB92C2EB9AB}" type="datetimeFigureOut">
              <a:rPr lang="en-US" smtClean="0"/>
              <a:pPr/>
              <a:t>12/12/13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B49C-09CC-FA4F-8B0F-25F2A2772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4763-F482-2E49-BCA6-FAB92C2EB9AB}" type="datetimeFigureOut">
              <a:rPr lang="en-US" smtClean="0"/>
              <a:pPr/>
              <a:t>12/12/13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B49C-09CC-FA4F-8B0F-25F2A2772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4763-F482-2E49-BCA6-FAB92C2EB9AB}" type="datetimeFigureOut">
              <a:rPr lang="en-US" smtClean="0"/>
              <a:pPr/>
              <a:t>12/12/13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B49C-09CC-FA4F-8B0F-25F2A2772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4763-F482-2E49-BCA6-FAB92C2EB9AB}" type="datetimeFigureOut">
              <a:rPr lang="en-US" smtClean="0"/>
              <a:pPr/>
              <a:t>12/12/13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B49C-09CC-FA4F-8B0F-25F2A2772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4763-F482-2E49-BCA6-FAB92C2EB9AB}" type="datetimeFigureOut">
              <a:rPr lang="en-US" smtClean="0"/>
              <a:pPr/>
              <a:t>12/12/13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B49C-09CC-FA4F-8B0F-25F2A2772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4763-F482-2E49-BCA6-FAB92C2EB9AB}" type="datetimeFigureOut">
              <a:rPr lang="en-US" smtClean="0"/>
              <a:pPr/>
              <a:t>12/12/13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B49C-09CC-FA4F-8B0F-25F2A2772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4763-F482-2E49-BCA6-FAB92C2EB9AB}" type="datetimeFigureOut">
              <a:rPr lang="en-US" smtClean="0"/>
              <a:pPr/>
              <a:t>12/12/13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B49C-09CC-FA4F-8B0F-25F2A2772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4763-F482-2E49-BCA6-FAB92C2EB9AB}" type="datetimeFigureOut">
              <a:rPr lang="en-US" smtClean="0"/>
              <a:pPr/>
              <a:t>12/12/13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B49C-09CC-FA4F-8B0F-25F2A2772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4763-F482-2E49-BCA6-FAB92C2EB9AB}" type="datetimeFigureOut">
              <a:rPr lang="en-US" smtClean="0"/>
              <a:pPr/>
              <a:t>12/12/13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B49C-09CC-FA4F-8B0F-25F2A2772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4763-F482-2E49-BCA6-FAB92C2EB9AB}" type="datetimeFigureOut">
              <a:rPr lang="en-US" smtClean="0"/>
              <a:pPr/>
              <a:t>12/12/13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B49C-09CC-FA4F-8B0F-25F2A2772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DO NOW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8400" dirty="0" smtClean="0"/>
              <a:t>List two outcomes of the War of 1812.</a:t>
            </a:r>
            <a:endParaRPr lang="en-US" sz="8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Handwriting - Dakota"/>
                <a:cs typeface="Handwriting - Dakota"/>
              </a:rPr>
              <a:t>Today’s Topics</a:t>
            </a:r>
            <a:endParaRPr lang="en-US" b="1" dirty="0">
              <a:solidFill>
                <a:srgbClr val="FFFF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States’ Rights</a:t>
            </a:r>
          </a:p>
          <a:p>
            <a:pPr lvl="1"/>
            <a:r>
              <a:rPr lang="en-US" dirty="0" smtClean="0"/>
              <a:t>Jackson </a:t>
            </a:r>
            <a:r>
              <a:rPr lang="en-US" dirty="0" smtClean="0"/>
              <a:t>struggled to keep </a:t>
            </a:r>
            <a:r>
              <a:rPr lang="en-US" dirty="0" smtClean="0"/>
              <a:t>Southern states </a:t>
            </a:r>
            <a:r>
              <a:rPr lang="en-US" dirty="0" smtClean="0"/>
              <a:t>from breaking away from </a:t>
            </a:r>
            <a:r>
              <a:rPr lang="en-US" dirty="0" smtClean="0"/>
              <a:t>the Union </a:t>
            </a:r>
            <a:r>
              <a:rPr lang="en-US" dirty="0" smtClean="0"/>
              <a:t>over the issue of tariffs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Bank Wars</a:t>
            </a:r>
          </a:p>
          <a:p>
            <a:pPr lvl="1"/>
            <a:r>
              <a:rPr lang="en-US" dirty="0" smtClean="0"/>
              <a:t>Jackson’s policies caused </a:t>
            </a:r>
            <a:r>
              <a:rPr lang="en-US" dirty="0" smtClean="0"/>
              <a:t>the economy </a:t>
            </a:r>
            <a:r>
              <a:rPr lang="en-US" dirty="0" smtClean="0"/>
              <a:t>to collapse after he </a:t>
            </a:r>
            <a:r>
              <a:rPr lang="en-US" dirty="0" smtClean="0"/>
              <a:t>left office </a:t>
            </a:r>
            <a:r>
              <a:rPr lang="en-US" dirty="0" smtClean="0"/>
              <a:t>and affected the next election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Indian Removal</a:t>
            </a:r>
          </a:p>
          <a:p>
            <a:pPr lvl="1"/>
            <a:r>
              <a:rPr lang="en-US" dirty="0" smtClean="0"/>
              <a:t>During Jackson’s presidency, </a:t>
            </a:r>
            <a:r>
              <a:rPr lang="en-US" dirty="0" smtClean="0"/>
              <a:t>Native Americans </a:t>
            </a:r>
            <a:r>
              <a:rPr lang="en-US" dirty="0" smtClean="0"/>
              <a:t>were forced to move </a:t>
            </a:r>
            <a:r>
              <a:rPr lang="en-US" dirty="0" smtClean="0"/>
              <a:t>west of </a:t>
            </a:r>
            <a:r>
              <a:rPr lang="en-US" dirty="0" smtClean="0"/>
              <a:t>the Mississippi River.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Handwriting - Dakota"/>
                <a:cs typeface="Handwriting - Dakota"/>
              </a:rPr>
              <a:t>Nullification Crisis</a:t>
            </a:r>
            <a:endParaRPr lang="en-US" dirty="0">
              <a:solidFill>
                <a:srgbClr val="FFFF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38" y="1143000"/>
            <a:ext cx="8720004" cy="289977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Fight over </a:t>
            </a:r>
            <a:r>
              <a:rPr lang="en-US" dirty="0" smtClean="0">
                <a:solidFill>
                  <a:srgbClr val="FFFF00"/>
                </a:solidFill>
              </a:rPr>
              <a:t>tariffs </a:t>
            </a:r>
            <a:r>
              <a:rPr lang="en-US" dirty="0" smtClean="0"/>
              <a:t>(taxes on imports)</a:t>
            </a:r>
          </a:p>
          <a:p>
            <a:r>
              <a:rPr lang="en-US" dirty="0" smtClean="0"/>
              <a:t>Southern states were AGAINST tariffs, while northern states liked them</a:t>
            </a:r>
          </a:p>
          <a:p>
            <a:r>
              <a:rPr lang="en-US" dirty="0" smtClean="0"/>
              <a:t>South Carolina tried to nullify the law</a:t>
            </a:r>
          </a:p>
          <a:p>
            <a:pPr lvl="1"/>
            <a:r>
              <a:rPr lang="en-US" dirty="0" smtClean="0"/>
              <a:t>By </a:t>
            </a:r>
            <a:r>
              <a:rPr lang="en-US" dirty="0" smtClean="0">
                <a:solidFill>
                  <a:srgbClr val="FFFF00"/>
                </a:solidFill>
              </a:rPr>
              <a:t>nullifying </a:t>
            </a:r>
            <a:r>
              <a:rPr lang="en-US" dirty="0" smtClean="0"/>
              <a:t>the law, SC was preventing its enforcement</a:t>
            </a:r>
          </a:p>
          <a:p>
            <a:r>
              <a:rPr lang="en-US" dirty="0" smtClean="0"/>
              <a:t>SC threatened to </a:t>
            </a:r>
            <a:r>
              <a:rPr lang="en-US" dirty="0" smtClean="0">
                <a:solidFill>
                  <a:srgbClr val="FFFF00"/>
                </a:solidFill>
              </a:rPr>
              <a:t>secede </a:t>
            </a:r>
            <a:r>
              <a:rPr lang="en-US" dirty="0" smtClean="0"/>
              <a:t>(break away from the U.S.)</a:t>
            </a:r>
          </a:p>
          <a:p>
            <a:pPr lvl="1"/>
            <a:r>
              <a:rPr lang="en-US" dirty="0" smtClean="0"/>
              <a:t>Even discussed forming an army</a:t>
            </a:r>
            <a:endParaRPr lang="en-US" dirty="0"/>
          </a:p>
        </p:txBody>
      </p:sp>
      <p:pic>
        <p:nvPicPr>
          <p:cNvPr id="4" name="Picture 3" descr="Screen shot 2013-12-12 at 10.49.0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23" y="4042774"/>
            <a:ext cx="7589346" cy="260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Handwriting - Dakota"/>
                <a:cs typeface="Handwriting - Dakota"/>
              </a:rPr>
              <a:t>Ending the Crisis</a:t>
            </a:r>
            <a:endParaRPr lang="en-US" dirty="0">
              <a:solidFill>
                <a:srgbClr val="FFFF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61061" cy="492090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Andrew Jackson was outraged by South Carolina</a:t>
            </a:r>
          </a:p>
          <a:p>
            <a:r>
              <a:rPr lang="en-US" dirty="0" smtClean="0"/>
              <a:t>Jackson threatens to send in the U.S. Army</a:t>
            </a:r>
          </a:p>
          <a:p>
            <a:r>
              <a:rPr lang="en-US" dirty="0" smtClean="0"/>
              <a:t>He got rid of his Vice President, who was from South Carolina</a:t>
            </a:r>
          </a:p>
          <a:p>
            <a:r>
              <a:rPr lang="en-US" dirty="0" smtClean="0"/>
              <a:t>Eventually, a compromise tariff is passed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These actions would preserve the country for another 30 years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Handwriting - Dakota"/>
                <a:cs typeface="Handwriting - Dakota"/>
              </a:rPr>
              <a:t>The Second Bank of the U.S.</a:t>
            </a:r>
            <a:endParaRPr lang="en-US" b="1" dirty="0">
              <a:solidFill>
                <a:srgbClr val="FFFF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75200" cy="488992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Second Bank of the United States was the most powerful bank in the country</a:t>
            </a:r>
          </a:p>
          <a:p>
            <a:r>
              <a:rPr lang="en-US" dirty="0" smtClean="0"/>
              <a:t>It held the government’s funds and issued money</a:t>
            </a:r>
          </a:p>
          <a:p>
            <a:r>
              <a:rPr lang="en-US" dirty="0" smtClean="0"/>
              <a:t>Even though it was run well, Jackson did not trust it</a:t>
            </a:r>
          </a:p>
          <a:p>
            <a:pPr lvl="1"/>
            <a:r>
              <a:rPr lang="en-US" dirty="0" smtClean="0"/>
              <a:t>Jackson thought it had too much power</a:t>
            </a:r>
          </a:p>
          <a:p>
            <a:pPr lvl="1"/>
            <a:r>
              <a:rPr lang="en-US" dirty="0" smtClean="0"/>
              <a:t>He also believed the bank favored the rich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2547" y="1417638"/>
            <a:ext cx="4080272" cy="544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Handwriting - Dakota"/>
                <a:cs typeface="Handwriting - Dakota"/>
              </a:rPr>
              <a:t>Declaring War on the Bank</a:t>
            </a:r>
            <a:endParaRPr lang="en-US" dirty="0">
              <a:solidFill>
                <a:srgbClr val="FFFF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319" y="1600200"/>
            <a:ext cx="4148681" cy="506030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Jackson refused to renew the bank’s charter</a:t>
            </a:r>
          </a:p>
          <a:p>
            <a:r>
              <a:rPr lang="en-US" dirty="0" smtClean="0"/>
              <a:t>He deposited money in smaller state banks called </a:t>
            </a:r>
            <a:r>
              <a:rPr lang="en-US" dirty="0" smtClean="0">
                <a:solidFill>
                  <a:srgbClr val="FFFF00"/>
                </a:solidFill>
              </a:rPr>
              <a:t>“pet banks”</a:t>
            </a:r>
          </a:p>
          <a:p>
            <a:r>
              <a:rPr lang="en-US" dirty="0" smtClean="0"/>
              <a:t>People supported Jackson, and he succeeded to putting the Second Bank out of business</a:t>
            </a:r>
          </a:p>
          <a:p>
            <a:r>
              <a:rPr lang="en-US" dirty="0" smtClean="0"/>
              <a:t>Jackson won, but the economy suffered</a:t>
            </a:r>
            <a:endParaRPr lang="en-US" dirty="0"/>
          </a:p>
        </p:txBody>
      </p:sp>
      <p:pic>
        <p:nvPicPr>
          <p:cNvPr id="4" name="Picture 3" descr="Screen shot 2013-12-13 at 6.01.2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58" y="5161793"/>
            <a:ext cx="4617001" cy="1212975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158" y="1879600"/>
            <a:ext cx="4728873" cy="303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58" y="656720"/>
            <a:ext cx="8763172" cy="562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Handwriting - Dakota"/>
                <a:cs typeface="Handwriting - Dakota"/>
              </a:rPr>
              <a:t>Panic of 1837</a:t>
            </a:r>
            <a:endParaRPr lang="en-US" b="1" dirty="0">
              <a:solidFill>
                <a:srgbClr val="FFFF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4481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For a time, the economy did very well under Jackson, but it didn’t last</a:t>
            </a:r>
          </a:p>
          <a:p>
            <a:r>
              <a:rPr lang="en-US" dirty="0" smtClean="0"/>
              <a:t>Pet banks began issuing too much paper money, causing </a:t>
            </a:r>
            <a:r>
              <a:rPr lang="en-US" dirty="0" smtClean="0">
                <a:solidFill>
                  <a:srgbClr val="FFFF00"/>
                </a:solidFill>
              </a:rPr>
              <a:t>inflation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 Inflation: </a:t>
            </a:r>
            <a:r>
              <a:rPr lang="en-US" dirty="0" smtClean="0"/>
              <a:t>an </a:t>
            </a:r>
            <a:r>
              <a:rPr lang="en-US" dirty="0" smtClean="0"/>
              <a:t>increase </a:t>
            </a:r>
            <a:r>
              <a:rPr lang="en-US" dirty="0" smtClean="0"/>
              <a:t>in prices </a:t>
            </a:r>
            <a:r>
              <a:rPr lang="en-US" dirty="0" smtClean="0"/>
              <a:t>and decrease in the value of </a:t>
            </a:r>
            <a:r>
              <a:rPr lang="en-US" dirty="0" smtClean="0"/>
              <a:t>money</a:t>
            </a:r>
          </a:p>
          <a:p>
            <a:r>
              <a:rPr lang="en-US" dirty="0" smtClean="0"/>
              <a:t>Jackson ordered that all public land had to be paid for in gold or silver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4481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When people rushed the banks to get gold &amp; silver from the banks, the banks ran out!</a:t>
            </a:r>
          </a:p>
          <a:p>
            <a:r>
              <a:rPr lang="en-US" dirty="0" smtClean="0"/>
              <a:t>Banks went out of business because they had issued more money than they had in gold and silver</a:t>
            </a:r>
          </a:p>
          <a:p>
            <a:r>
              <a:rPr lang="en-US" dirty="0" smtClean="0"/>
              <a:t>The Result: </a:t>
            </a:r>
            <a:r>
              <a:rPr lang="en-US" dirty="0" smtClean="0">
                <a:solidFill>
                  <a:srgbClr val="FFFF00"/>
                </a:solidFill>
              </a:rPr>
              <a:t>The Panic of 1837</a:t>
            </a:r>
            <a:r>
              <a:rPr lang="en-US" dirty="0" smtClean="0"/>
              <a:t> and an economic </a:t>
            </a:r>
            <a:r>
              <a:rPr lang="en-US" dirty="0" smtClean="0">
                <a:solidFill>
                  <a:srgbClr val="FFFF00"/>
                </a:solidFill>
              </a:rPr>
              <a:t>depression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Handwriting - Dakota"/>
                <a:cs typeface="Handwriting - Dakota"/>
              </a:rPr>
              <a:t>Indian Removal</a:t>
            </a:r>
            <a:endParaRPr lang="en-US" dirty="0">
              <a:solidFill>
                <a:srgbClr val="FFFF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2117" y="1600200"/>
            <a:ext cx="4375200" cy="496737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Andrew Jackson wanted to open land up to white settlers</a:t>
            </a:r>
          </a:p>
          <a:p>
            <a:r>
              <a:rPr lang="en-US" dirty="0" smtClean="0"/>
              <a:t>He saw that Native Americans were “in the way”</a:t>
            </a:r>
          </a:p>
          <a:p>
            <a:r>
              <a:rPr lang="en-US" dirty="0" smtClean="0"/>
              <a:t>He asked Congress to pass a law that would make Natives move west of the Mississippi River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Indian Removal Act</a:t>
            </a:r>
            <a:r>
              <a:rPr lang="en-US" dirty="0" smtClean="0"/>
              <a:t> passed in 1830 </a:t>
            </a:r>
          </a:p>
          <a:p>
            <a:r>
              <a:rPr lang="en-US" dirty="0" smtClean="0"/>
              <a:t>The forced removal of Native Americans would come to be known as the </a:t>
            </a:r>
            <a:r>
              <a:rPr lang="en-US" dirty="0" smtClean="0">
                <a:solidFill>
                  <a:srgbClr val="FFFF00"/>
                </a:solidFill>
              </a:rPr>
              <a:t>Trail of Tears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 descr="Screen shot 2013-12-13 at 6.19.1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317" y="2314801"/>
            <a:ext cx="4444089" cy="2955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200" dirty="0" smtClean="0"/>
              <a:t>So, HERO or VILLAIN</a:t>
            </a:r>
            <a:r>
              <a:rPr lang="en-US" sz="9200" dirty="0" smtClean="0"/>
              <a:t>?</a:t>
            </a:r>
          </a:p>
          <a:p>
            <a:endParaRPr lang="en-US" sz="9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PRESIDENT ANDREW JACKSON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12,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EQ: </a:t>
            </a:r>
            <a:r>
              <a:rPr lang="en-US" b="1" dirty="0" smtClean="0"/>
              <a:t>Was Andrew Jackson a hero or villain?</a:t>
            </a:r>
          </a:p>
          <a:p>
            <a:endParaRPr lang="en-US" b="1" dirty="0" smtClean="0"/>
          </a:p>
          <a:p>
            <a:r>
              <a:rPr lang="en-US" dirty="0" smtClean="0"/>
              <a:t>LT: </a:t>
            </a:r>
            <a:r>
              <a:rPr lang="en-US" b="1" dirty="0" smtClean="0"/>
              <a:t>SWBAT explain the positive and negative impacts of Jackson’s Presidency.</a:t>
            </a:r>
          </a:p>
          <a:p>
            <a:endParaRPr lang="en-US" b="1" dirty="0" smtClean="0"/>
          </a:p>
          <a:p>
            <a:r>
              <a:rPr lang="en-US" dirty="0" smtClean="0"/>
              <a:t>POU: </a:t>
            </a:r>
            <a:r>
              <a:rPr lang="en-US" b="1" dirty="0" smtClean="0"/>
              <a:t>I can describe how Andrew Jackson’s popularity led to him becoming president.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Early Life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43147" cy="4525963"/>
          </a:xfrm>
        </p:spPr>
        <p:txBody>
          <a:bodyPr/>
          <a:lstStyle/>
          <a:p>
            <a:r>
              <a:rPr lang="en-US" dirty="0" smtClean="0"/>
              <a:t>Self-made man</a:t>
            </a:r>
          </a:p>
          <a:p>
            <a:r>
              <a:rPr lang="en-US" dirty="0" smtClean="0"/>
              <a:t>Lawyer</a:t>
            </a:r>
          </a:p>
          <a:p>
            <a:r>
              <a:rPr lang="en-US" dirty="0" smtClean="0"/>
              <a:t>War hero</a:t>
            </a:r>
          </a:p>
          <a:p>
            <a:pPr lvl="1"/>
            <a:r>
              <a:rPr lang="en-US" dirty="0" smtClean="0"/>
              <a:t>Led U.S. troops at the Battle of New Orleans</a:t>
            </a:r>
          </a:p>
          <a:p>
            <a:pPr lvl="1"/>
            <a:r>
              <a:rPr lang="en-US" dirty="0" smtClean="0"/>
              <a:t>“Old Hickory”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2584" y="1363152"/>
            <a:ext cx="3964216" cy="476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Political Life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46817" cy="50601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Andrew Jackson loses the Election of 1824</a:t>
            </a:r>
          </a:p>
          <a:p>
            <a:pPr lvl="1"/>
            <a:r>
              <a:rPr lang="en-US" dirty="0" smtClean="0"/>
              <a:t>Actually wins the popular vote, but not enough electoral votes</a:t>
            </a:r>
          </a:p>
          <a:p>
            <a:pPr lvl="1"/>
            <a:r>
              <a:rPr lang="en-US" dirty="0" smtClean="0"/>
              <a:t>John Quincy Adams becomes president</a:t>
            </a:r>
          </a:p>
          <a:p>
            <a:r>
              <a:rPr lang="en-US" dirty="0" smtClean="0"/>
              <a:t>Andrew Jackson begins his campaign for 1828 immediately after</a:t>
            </a:r>
          </a:p>
          <a:p>
            <a:r>
              <a:rPr lang="en-US" dirty="0" smtClean="0"/>
              <a:t>Wins the Election of 1828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4017" y="1995526"/>
            <a:ext cx="4305932" cy="317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As President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2590" cy="4525963"/>
          </a:xfrm>
        </p:spPr>
        <p:txBody>
          <a:bodyPr/>
          <a:lstStyle/>
          <a:p>
            <a:r>
              <a:rPr lang="en-US" dirty="0" smtClean="0"/>
              <a:t>VERY CONTROVERSIAL!</a:t>
            </a:r>
          </a:p>
          <a:p>
            <a:r>
              <a:rPr lang="en-US" dirty="0" smtClean="0"/>
              <a:t>Deals with three major issues: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Status of Native Americans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rights of states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role of the national bank</a:t>
            </a:r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790" y="1417638"/>
            <a:ext cx="3974264" cy="474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DO NOW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800" dirty="0" smtClean="0"/>
              <a:t>In what way was President Andrew Jackson considered a “common man?”</a:t>
            </a:r>
            <a:endParaRPr lang="en-US" sz="6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13801"/>
            <a:ext cx="7772400" cy="1927578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solidFill>
                  <a:srgbClr val="FFFF00"/>
                </a:solidFill>
                <a:latin typeface="Handwriting - Dakota"/>
                <a:cs typeface="Handwriting - Dakota"/>
              </a:rPr>
              <a:t>President Andrew Jackson:</a:t>
            </a:r>
            <a:br>
              <a:rPr lang="en-US" sz="4500" b="1" dirty="0" smtClean="0">
                <a:solidFill>
                  <a:srgbClr val="FFFF00"/>
                </a:solidFill>
                <a:latin typeface="Handwriting - Dakota"/>
                <a:cs typeface="Handwriting - Dakota"/>
              </a:rPr>
            </a:br>
            <a:r>
              <a:rPr lang="en-US" sz="4500" b="1" dirty="0" smtClean="0">
                <a:solidFill>
                  <a:srgbClr val="FFFF00"/>
                </a:solidFill>
                <a:latin typeface="Handwriting - Dakota"/>
                <a:cs typeface="Handwriting - Dakota"/>
              </a:rPr>
              <a:t>Hero or Villain?</a:t>
            </a:r>
            <a:endParaRPr lang="en-US" sz="4500" b="1" dirty="0">
              <a:solidFill>
                <a:srgbClr val="FFFF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84208" y="2741379"/>
            <a:ext cx="3975584" cy="1024590"/>
          </a:xfrm>
        </p:spPr>
        <p:txBody>
          <a:bodyPr/>
          <a:lstStyle/>
          <a:p>
            <a:r>
              <a:rPr lang="en-US" dirty="0" smtClean="0"/>
              <a:t>December 13, 2013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8992" y="3088753"/>
            <a:ext cx="2425216" cy="2897421"/>
            <a:chOff x="158992" y="3584419"/>
            <a:chExt cx="2425216" cy="2897421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992" y="3584419"/>
              <a:ext cx="2425216" cy="2897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Donut 6"/>
            <p:cNvSpPr/>
            <p:nvPr/>
          </p:nvSpPr>
          <p:spPr>
            <a:xfrm>
              <a:off x="685800" y="3779449"/>
              <a:ext cx="1281235" cy="247833"/>
            </a:xfrm>
            <a:prstGeom prst="donu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59792" y="3088753"/>
            <a:ext cx="2455350" cy="2897421"/>
            <a:chOff x="6559792" y="3584419"/>
            <a:chExt cx="2455350" cy="289742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559792" y="3584419"/>
              <a:ext cx="2455350" cy="2897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Extract 8"/>
            <p:cNvSpPr/>
            <p:nvPr/>
          </p:nvSpPr>
          <p:spPr>
            <a:xfrm>
              <a:off x="7264088" y="3872385"/>
              <a:ext cx="278792" cy="309793"/>
            </a:xfrm>
            <a:prstGeom prst="flowChartExtra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xtract 9"/>
            <p:cNvSpPr/>
            <p:nvPr/>
          </p:nvSpPr>
          <p:spPr>
            <a:xfrm>
              <a:off x="8084977" y="4027281"/>
              <a:ext cx="278792" cy="309793"/>
            </a:xfrm>
            <a:prstGeom prst="flowChartExtra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>
                <a:rot lat="0" lon="0" rev="19799999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Handwriting - Dakota"/>
                <a:cs typeface="Handwriting - Dakota"/>
              </a:rPr>
              <a:t>Learning Goals</a:t>
            </a:r>
            <a:endParaRPr lang="en-US" b="1" dirty="0">
              <a:solidFill>
                <a:srgbClr val="FFFF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EQ: Was Andrew Jackson a hero or villain?</a:t>
            </a:r>
          </a:p>
          <a:p>
            <a:endParaRPr lang="en-US" b="1" dirty="0" smtClean="0"/>
          </a:p>
          <a:p>
            <a:r>
              <a:rPr lang="en-US" b="1" dirty="0" smtClean="0"/>
              <a:t>LT: SWBAT explain the positive and negative impacts of Jackson’s Presidency.</a:t>
            </a:r>
          </a:p>
          <a:p>
            <a:endParaRPr lang="en-US" b="1" dirty="0" smtClean="0"/>
          </a:p>
          <a:p>
            <a:r>
              <a:rPr lang="en-US" b="1" dirty="0" smtClean="0"/>
              <a:t>POU:</a:t>
            </a:r>
            <a:r>
              <a:rPr lang="en-US" b="1" dirty="0" smtClean="0"/>
              <a:t> I make an </a:t>
            </a:r>
            <a:r>
              <a:rPr lang="en-US" b="1" dirty="0" smtClean="0"/>
              <a:t>argument about whether Jackson was a hero or villain</a:t>
            </a:r>
            <a:r>
              <a:rPr lang="en-US" b="1" dirty="0" smtClean="0"/>
              <a:t>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659</Words>
  <Application>Microsoft Macintosh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DO NOW</vt:lpstr>
      <vt:lpstr>PRESIDENT ANDREW JACKSON</vt:lpstr>
      <vt:lpstr>Learning Goals</vt:lpstr>
      <vt:lpstr>Early Life</vt:lpstr>
      <vt:lpstr>Political Life</vt:lpstr>
      <vt:lpstr>As President</vt:lpstr>
      <vt:lpstr>DO NOW</vt:lpstr>
      <vt:lpstr>President Andrew Jackson: Hero or Villain?</vt:lpstr>
      <vt:lpstr>Learning Goals</vt:lpstr>
      <vt:lpstr>Today’s Topics</vt:lpstr>
      <vt:lpstr>Nullification Crisis</vt:lpstr>
      <vt:lpstr>Ending the Crisis</vt:lpstr>
      <vt:lpstr>The Second Bank of the U.S.</vt:lpstr>
      <vt:lpstr>Declaring War on the Bank</vt:lpstr>
      <vt:lpstr>Slide 15</vt:lpstr>
      <vt:lpstr>Panic of 1837</vt:lpstr>
      <vt:lpstr>Indian Removal</vt:lpstr>
      <vt:lpstr>EXIT TICKET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Durham Public Schools</dc:creator>
  <cp:lastModifiedBy>Durham Public Schools</cp:lastModifiedBy>
  <cp:revision>4</cp:revision>
  <cp:lastPrinted>2013-12-13T12:59:50Z</cp:lastPrinted>
  <dcterms:created xsi:type="dcterms:W3CDTF">2013-12-13T03:14:40Z</dcterms:created>
  <dcterms:modified xsi:type="dcterms:W3CDTF">2013-12-13T19:25:56Z</dcterms:modified>
</cp:coreProperties>
</file>