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5E23-359A-2542-9320-96C76C7FCC9E}" type="datetimeFigureOut">
              <a:rPr lang="en-US" smtClean="0"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9415-7EAC-EB4A-9C4F-4FDC6601E1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5E23-359A-2542-9320-96C76C7FCC9E}" type="datetimeFigureOut">
              <a:rPr lang="en-US" smtClean="0"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9415-7EAC-EB4A-9C4F-4FDC6601E1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5E23-359A-2542-9320-96C76C7FCC9E}" type="datetimeFigureOut">
              <a:rPr lang="en-US" smtClean="0"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9415-7EAC-EB4A-9C4F-4FDC6601E1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5E23-359A-2542-9320-96C76C7FCC9E}" type="datetimeFigureOut">
              <a:rPr lang="en-US" smtClean="0"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9415-7EAC-EB4A-9C4F-4FDC6601E1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5E23-359A-2542-9320-96C76C7FCC9E}" type="datetimeFigureOut">
              <a:rPr lang="en-US" smtClean="0"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9415-7EAC-EB4A-9C4F-4FDC6601E1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5E23-359A-2542-9320-96C76C7FCC9E}" type="datetimeFigureOut">
              <a:rPr lang="en-US" smtClean="0"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9415-7EAC-EB4A-9C4F-4FDC6601E1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5E23-359A-2542-9320-96C76C7FCC9E}" type="datetimeFigureOut">
              <a:rPr lang="en-US" smtClean="0"/>
              <a:t>1/16/14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9415-7EAC-EB4A-9C4F-4FDC6601E1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5E23-359A-2542-9320-96C76C7FCC9E}" type="datetimeFigureOut">
              <a:rPr lang="en-US" smtClean="0"/>
              <a:t>1/16/14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9415-7EAC-EB4A-9C4F-4FDC6601E1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5E23-359A-2542-9320-96C76C7FCC9E}" type="datetimeFigureOut">
              <a:rPr lang="en-US" smtClean="0"/>
              <a:t>1/16/14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9415-7EAC-EB4A-9C4F-4FDC6601E1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5E23-359A-2542-9320-96C76C7FCC9E}" type="datetimeFigureOut">
              <a:rPr lang="en-US" smtClean="0"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9415-7EAC-EB4A-9C4F-4FDC6601E1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5E23-359A-2542-9320-96C76C7FCC9E}" type="datetimeFigureOut">
              <a:rPr lang="en-US" smtClean="0"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89415-7EAC-EB4A-9C4F-4FDC6601E1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25E23-359A-2542-9320-96C76C7FCC9E}" type="datetimeFigureOut">
              <a:rPr lang="en-US" smtClean="0"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89415-7EAC-EB4A-9C4F-4FDC6601E1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rkash.com/activities/civilwa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DO NOW</a:t>
            </a:r>
            <a:endParaRPr lang="en-US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7100" dirty="0" smtClean="0"/>
              <a:t>What were the 4 causes for the secession of the Confederate States?</a:t>
            </a:r>
          </a:p>
          <a:p>
            <a:endParaRPr lang="en-US" sz="7100" dirty="0" smtClean="0"/>
          </a:p>
          <a:p>
            <a:r>
              <a:rPr lang="en-US" sz="7100" dirty="0" smtClean="0"/>
              <a:t>Put the </a:t>
            </a:r>
            <a:r>
              <a:rPr lang="en-US" sz="7100" dirty="0" err="1" smtClean="0"/>
              <a:t>iPad</a:t>
            </a:r>
            <a:r>
              <a:rPr lang="en-US" sz="7100" dirty="0" smtClean="0"/>
              <a:t> face-down on the desk.</a:t>
            </a:r>
            <a:endParaRPr lang="en-US" sz="7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alphaModFix amt="12000"/>
          </a:blip>
          <a:srcRect/>
          <a:stretch>
            <a:fillRect/>
          </a:stretch>
        </p:blipFill>
        <p:spPr bwMode="auto">
          <a:xfrm>
            <a:off x="0" y="766517"/>
            <a:ext cx="9144000" cy="566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700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Important Players </a:t>
            </a:r>
            <a:br>
              <a:rPr lang="en-US" sz="5700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</a:br>
            <a:r>
              <a:rPr lang="en-US" sz="5700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in the Civil War Era</a:t>
            </a:r>
            <a:endParaRPr lang="en-US" sz="5700" b="1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January 16, 2014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Learning Goals</a:t>
            </a:r>
            <a:endParaRPr lang="en-US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EQ:</a:t>
            </a:r>
            <a:r>
              <a:rPr lang="en-US" dirty="0" smtClean="0"/>
              <a:t> </a:t>
            </a:r>
            <a:r>
              <a:rPr lang="en-US" i="1" dirty="0" smtClean="0"/>
              <a:t>Is war a necessary evil?</a:t>
            </a:r>
          </a:p>
          <a:p>
            <a:endParaRPr lang="en-US" i="1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LT:</a:t>
            </a:r>
            <a:r>
              <a:rPr lang="en-US" dirty="0" smtClean="0"/>
              <a:t> </a:t>
            </a:r>
            <a:r>
              <a:rPr lang="en-US" i="1" dirty="0" smtClean="0"/>
              <a:t>Research the </a:t>
            </a:r>
            <a:r>
              <a:rPr lang="en-US" i="1" dirty="0"/>
              <a:t>Major “players” during the Civil War, including political, social, and military figures.</a:t>
            </a:r>
            <a:r>
              <a:rPr lang="en-US" i="1" dirty="0" smtClean="0"/>
              <a:t> </a:t>
            </a:r>
          </a:p>
          <a:p>
            <a:endParaRPr lang="en-US" i="1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POU:</a:t>
            </a:r>
            <a:r>
              <a:rPr lang="en-US" dirty="0" smtClean="0"/>
              <a:t> </a:t>
            </a:r>
            <a:r>
              <a:rPr lang="en-US" i="1" dirty="0" smtClean="0"/>
              <a:t>I can research the major figures of the Civil War and identify their significance to history.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Lincoln Memorial</a:t>
            </a:r>
            <a:endParaRPr lang="en-US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6863717" cy="3722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7086" y="3768881"/>
            <a:ext cx="3039714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789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Stone Mountain, Georgia</a:t>
            </a:r>
            <a:endParaRPr lang="en-US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t="6374" b="9091"/>
          <a:stretch>
            <a:fillRect/>
          </a:stretch>
        </p:blipFill>
        <p:spPr bwMode="auto">
          <a:xfrm>
            <a:off x="0" y="935789"/>
            <a:ext cx="6981108" cy="442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3232" y="3989137"/>
            <a:ext cx="5140768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Other Monuments</a:t>
            </a:r>
            <a:endParaRPr lang="en-US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606" y="1417638"/>
            <a:ext cx="3097135" cy="4583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7577" y="1956652"/>
            <a:ext cx="4469223" cy="3427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Question:</a:t>
            </a:r>
            <a:endParaRPr lang="en-US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0736"/>
            <a:ext cx="8229600" cy="4195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100" dirty="0" smtClean="0"/>
              <a:t>Why do we remember these people?</a:t>
            </a:r>
            <a:endParaRPr lang="en-US" sz="7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Instructions</a:t>
            </a:r>
            <a:endParaRPr lang="en-US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In this assignment, you will use </a:t>
            </a:r>
            <a:r>
              <a:rPr lang="en-US" dirty="0" err="1"/>
              <a:t>iPads</a:t>
            </a:r>
            <a:r>
              <a:rPr lang="en-US" dirty="0"/>
              <a:t> to research important people from the 1850's through the Civil War.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Your </a:t>
            </a:r>
            <a:r>
              <a:rPr lang="en-US" dirty="0"/>
              <a:t>job is to find the reason why each person is important to the Civil War era.</a:t>
            </a:r>
            <a:r>
              <a:rPr lang="en-US" dirty="0" smtClean="0"/>
              <a:t> </a:t>
            </a:r>
          </a:p>
          <a:p>
            <a:endParaRPr lang="en-US" dirty="0"/>
          </a:p>
          <a:p>
            <a:r>
              <a:rPr lang="en-US" dirty="0" smtClean="0"/>
              <a:t>Do </a:t>
            </a:r>
            <a:r>
              <a:rPr lang="en-US" dirty="0"/>
              <a:t>not just copy from the Internet. You must write in your own words. If you do not know what something means, look it up, or don't write it.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first 4</a:t>
            </a:r>
            <a:r>
              <a:rPr lang="en-US" b="1" dirty="0" smtClean="0"/>
              <a:t> people are </a:t>
            </a:r>
            <a:r>
              <a:rPr lang="en-US" b="1" dirty="0"/>
              <a:t>MANDATORY. You may choose any 6 of the other names on the list.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Use the following website or Google to search for information: </a:t>
            </a:r>
            <a:endParaRPr lang="en-US" dirty="0" smtClean="0"/>
          </a:p>
          <a:p>
            <a:pPr lvl="1"/>
            <a:r>
              <a:rPr lang="en-US" sz="5280" u="sng" dirty="0" smtClean="0">
                <a:hlinkClick r:id="rId2"/>
              </a:rPr>
              <a:t>http</a:t>
            </a:r>
            <a:r>
              <a:rPr lang="en-US" sz="5280" u="sng" dirty="0">
                <a:hlinkClick r:id="rId2"/>
              </a:rPr>
              <a:t>://mrkash.com/activities/civilwar.html</a:t>
            </a:r>
            <a:r>
              <a:rPr lang="en-US" sz="5280" dirty="0" smtClean="0"/>
              <a:t> </a:t>
            </a:r>
            <a:endParaRPr lang="en-US" sz="528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222</Words>
  <Application>Microsoft Macintosh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DO NOW</vt:lpstr>
      <vt:lpstr>Important Players  in the Civil War Era</vt:lpstr>
      <vt:lpstr>Learning Goals</vt:lpstr>
      <vt:lpstr>Lincoln Memorial</vt:lpstr>
      <vt:lpstr>Stone Mountain, Georgia</vt:lpstr>
      <vt:lpstr>Other Monuments</vt:lpstr>
      <vt:lpstr>Question:</vt:lpstr>
      <vt:lpstr>Instructions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Durham Public Schools</dc:creator>
  <cp:lastModifiedBy>Durham Public Schools</cp:lastModifiedBy>
  <cp:revision>4</cp:revision>
  <dcterms:created xsi:type="dcterms:W3CDTF">2014-01-16T13:52:50Z</dcterms:created>
  <dcterms:modified xsi:type="dcterms:W3CDTF">2014-01-16T18:26:53Z</dcterms:modified>
</cp:coreProperties>
</file>