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6" r:id="rId3"/>
    <p:sldId id="263" r:id="rId4"/>
    <p:sldId id="257" r:id="rId5"/>
    <p:sldId id="258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BC6B-46BC-1D42-B6D6-9C436382F996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FA87-836C-8149-A33C-4A175F5603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DO NOW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300" dirty="0" smtClean="0"/>
              <a:t>	Describe the </a:t>
            </a:r>
            <a:r>
              <a:rPr lang="en-US" sz="8300" b="1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Gilded Age</a:t>
            </a:r>
            <a:r>
              <a:rPr lang="en-US" sz="8300" b="1" dirty="0" smtClean="0"/>
              <a:t> </a:t>
            </a:r>
            <a:r>
              <a:rPr lang="en-US" sz="8300" dirty="0" smtClean="0"/>
              <a:t>using EXACTLY 9 words.</a:t>
            </a:r>
            <a:endParaRPr lang="en-US" sz="8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What impact did they have?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Formed the government ideas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Language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Cultural traditions</a:t>
            </a:r>
          </a:p>
          <a:p>
            <a:r>
              <a:rPr lang="en-US" dirty="0" smtClean="0"/>
              <a:t>Built transportation routes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Farming techniques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Ethnic diversity in America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Varied language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Music</a:t>
            </a:r>
          </a:p>
          <a:p>
            <a:r>
              <a:rPr lang="en-US" dirty="0" smtClean="0"/>
              <a:t>Provided much of the workforce for factories and industry during I.R.</a:t>
            </a:r>
          </a:p>
          <a:p>
            <a:r>
              <a:rPr lang="en-US" dirty="0" smtClean="0"/>
              <a:t>Built railroads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 bwMode="auto">
          <a:xfrm>
            <a:off x="2107478" y="288133"/>
            <a:ext cx="5104074" cy="63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4944"/>
            <a:ext cx="7772400" cy="1470025"/>
          </a:xfrm>
        </p:spPr>
        <p:txBody>
          <a:bodyPr>
            <a:noAutofit/>
          </a:bodyPr>
          <a:lstStyle/>
          <a:p>
            <a:r>
              <a:rPr lang="en-US" sz="9200" b="1" dirty="0" smtClean="0">
                <a:solidFill>
                  <a:srgbClr val="FF0000"/>
                </a:solidFill>
              </a:rPr>
              <a:t>IMMIGRATION</a:t>
            </a:r>
            <a:endParaRPr lang="en-US" sz="9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3421"/>
            <a:ext cx="6400800" cy="8064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February 20,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Learning Goals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EQ:</a:t>
            </a:r>
          </a:p>
          <a:p>
            <a:pPr lvl="1"/>
            <a:r>
              <a:rPr lang="en-US" dirty="0" smtClean="0"/>
              <a:t>How do immigrants contribute to American life?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LT:</a:t>
            </a:r>
          </a:p>
          <a:p>
            <a:pPr lvl="1"/>
            <a:r>
              <a:rPr lang="en-US" dirty="0" smtClean="0"/>
              <a:t>SWBAT compare and contrast “new” and “old” immigration in the U.S.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POU:</a:t>
            </a:r>
          </a:p>
          <a:p>
            <a:pPr lvl="1"/>
            <a:r>
              <a:rPr lang="en-US" dirty="0" smtClean="0"/>
              <a:t>I can complete a Venn diagram comparing and contrasting “new” and “old” immigration.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Immigration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action of coming to live permanently in a foreign country</a:t>
            </a:r>
          </a:p>
          <a:p>
            <a:endParaRPr lang="en-US" sz="4400" dirty="0" smtClean="0"/>
          </a:p>
          <a:p>
            <a:r>
              <a:rPr lang="en-US" sz="4400" dirty="0" smtClean="0"/>
              <a:t>Usually for political, economic, or social reasons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“Old” vs. “New” Immigration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726468" cy="489646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04A7B"/>
                </a:solidFill>
              </a:rPr>
              <a:t>Old Immigration</a:t>
            </a:r>
          </a:p>
          <a:p>
            <a:pPr lvl="1"/>
            <a:r>
              <a:rPr lang="en-US" dirty="0" smtClean="0"/>
              <a:t>Immigrants who came to America from the colonial period through the Civil War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New Immigration</a:t>
            </a:r>
          </a:p>
          <a:p>
            <a:pPr lvl="1"/>
            <a:r>
              <a:rPr lang="en-US" dirty="0" smtClean="0"/>
              <a:t>Immigrants who came to America mostly during the Gilded Age through the 1920s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668" y="1600200"/>
            <a:ext cx="3719402" cy="462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90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will begin your Venn diagram together</a:t>
            </a:r>
          </a:p>
          <a:p>
            <a:pPr lvl="1"/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Who came?</a:t>
            </a:r>
          </a:p>
          <a:p>
            <a:r>
              <a:rPr lang="en-US" dirty="0" smtClean="0"/>
              <a:t>You will complete your Venn diagram by reading each section for both old and new immigration</a:t>
            </a:r>
          </a:p>
          <a:p>
            <a:pPr lvl="1"/>
            <a:r>
              <a:rPr lang="en-US" dirty="0" smtClean="0"/>
              <a:t>Why did they come?</a:t>
            </a:r>
          </a:p>
          <a:p>
            <a:pPr lvl="1"/>
            <a:r>
              <a:rPr lang="en-US" dirty="0" smtClean="0"/>
              <a:t>What issues did they face?</a:t>
            </a:r>
          </a:p>
          <a:p>
            <a:pPr lvl="1"/>
            <a:r>
              <a:rPr lang="en-US" dirty="0" smtClean="0"/>
              <a:t>What impact did they have?</a:t>
            </a:r>
          </a:p>
          <a:p>
            <a:r>
              <a:rPr lang="en-US" dirty="0" smtClean="0"/>
              <a:t>We will then come back together and review some of the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Who came?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English and those who were from English territories</a:t>
            </a:r>
          </a:p>
          <a:p>
            <a:r>
              <a:rPr lang="en-US" dirty="0" smtClean="0"/>
              <a:t>Some Western </a:t>
            </a:r>
            <a:r>
              <a:rPr lang="en-US" dirty="0" smtClean="0">
                <a:solidFill>
                  <a:srgbClr val="FF0000"/>
                </a:solidFill>
              </a:rPr>
              <a:t>Europeans</a:t>
            </a:r>
          </a:p>
          <a:p>
            <a:r>
              <a:rPr lang="en-US" dirty="0" smtClean="0"/>
              <a:t>Africans came as slaves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Southern &amp; Eastern </a:t>
            </a:r>
            <a:r>
              <a:rPr lang="en-US" dirty="0" smtClean="0">
                <a:solidFill>
                  <a:srgbClr val="FF0000"/>
                </a:solidFill>
              </a:rPr>
              <a:t>Europeans</a:t>
            </a:r>
          </a:p>
          <a:p>
            <a:pPr lvl="1"/>
            <a:r>
              <a:rPr lang="en-US" dirty="0" smtClean="0"/>
              <a:t>Italy, Russia, Poland, Greece, etc.</a:t>
            </a:r>
          </a:p>
          <a:p>
            <a:r>
              <a:rPr lang="en-US" dirty="0" smtClean="0"/>
              <a:t>Asians</a:t>
            </a:r>
          </a:p>
          <a:p>
            <a:pPr lvl="1"/>
            <a:r>
              <a:rPr lang="en-US" dirty="0" smtClean="0"/>
              <a:t>Mostly from China &amp; Japan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04921"/>
            <a:ext cx="3743039" cy="274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Why did they come?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have more say in their government</a:t>
            </a:r>
          </a:p>
          <a:p>
            <a:r>
              <a:rPr lang="en-US" dirty="0" smtClean="0"/>
              <a:t>Religious freedom</a:t>
            </a:r>
          </a:p>
          <a:p>
            <a:r>
              <a:rPr lang="en-US" dirty="0" smtClean="0"/>
              <a:t>LAND! </a:t>
            </a:r>
            <a:r>
              <a:rPr lang="en-US" dirty="0" smtClean="0">
                <a:solidFill>
                  <a:srgbClr val="FF0000"/>
                </a:solidFill>
              </a:rPr>
              <a:t>They wanted to make money.</a:t>
            </a:r>
          </a:p>
          <a:p>
            <a:r>
              <a:rPr lang="en-US" dirty="0" smtClean="0"/>
              <a:t>African slaves brought for economic reasons against their will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JOBS! </a:t>
            </a:r>
            <a:r>
              <a:rPr lang="en-US" dirty="0" smtClean="0">
                <a:solidFill>
                  <a:srgbClr val="FF0000"/>
                </a:solidFill>
              </a:rPr>
              <a:t>They wanted to make money.</a:t>
            </a:r>
            <a:endParaRPr lang="en-US" dirty="0" smtClean="0"/>
          </a:p>
          <a:p>
            <a:r>
              <a:rPr lang="en-US" dirty="0" smtClean="0"/>
              <a:t>Some fleeing political unrest</a:t>
            </a:r>
          </a:p>
          <a:p>
            <a:r>
              <a:rPr lang="en-US" dirty="0" smtClean="0"/>
              <a:t>“Rags to riches” opportunity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023" y="3981924"/>
            <a:ext cx="3601632" cy="28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What issues did they face?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FF0000"/>
                </a:solidFill>
              </a:rPr>
              <a:t>anti-immigration feelings</a:t>
            </a:r>
            <a:r>
              <a:rPr lang="en-US" dirty="0" smtClean="0"/>
              <a:t>, but not as much as “new” immigration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NATIVISM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Political Corruption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Discrimination </a:t>
            </a:r>
            <a:r>
              <a:rPr lang="en-US" dirty="0" smtClean="0"/>
              <a:t>from </a:t>
            </a:r>
            <a:r>
              <a:rPr lang="en-US" b="1" dirty="0" err="1" smtClean="0"/>
              <a:t>nativists</a:t>
            </a:r>
            <a:r>
              <a:rPr lang="en-US" dirty="0" smtClean="0"/>
              <a:t> because of religion, language, and other traditions</a:t>
            </a:r>
          </a:p>
          <a:p>
            <a:r>
              <a:rPr lang="en-US" dirty="0" smtClean="0"/>
              <a:t>Laws that restricted immigration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94" y="3805845"/>
            <a:ext cx="3756493" cy="282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366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NOW</vt:lpstr>
      <vt:lpstr>IMMIGRATION</vt:lpstr>
      <vt:lpstr>Learning Goals</vt:lpstr>
      <vt:lpstr>Immigration</vt:lpstr>
      <vt:lpstr>“Old” vs. “New” Immigration</vt:lpstr>
      <vt:lpstr>Assignment Directions</vt:lpstr>
      <vt:lpstr>Who came?</vt:lpstr>
      <vt:lpstr>Why did they come?</vt:lpstr>
      <vt:lpstr>What issues did they face?</vt:lpstr>
      <vt:lpstr>What impact did they have?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Durham Public Schools</dc:creator>
  <cp:lastModifiedBy>Durham Public Schools</cp:lastModifiedBy>
  <cp:revision>8</cp:revision>
  <dcterms:created xsi:type="dcterms:W3CDTF">2014-02-20T12:30:46Z</dcterms:created>
  <dcterms:modified xsi:type="dcterms:W3CDTF">2014-02-20T14:52:58Z</dcterms:modified>
</cp:coreProperties>
</file>