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3"/>
  </p:handoutMasterIdLst>
  <p:sldIdLst>
    <p:sldId id="265" r:id="rId2"/>
    <p:sldId id="264" r:id="rId3"/>
    <p:sldId id="256" r:id="rId4"/>
    <p:sldId id="258" r:id="rId5"/>
    <p:sldId id="257" r:id="rId6"/>
    <p:sldId id="259" r:id="rId7"/>
    <p:sldId id="261" r:id="rId8"/>
    <p:sldId id="262" r:id="rId9"/>
    <p:sldId id="263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7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839-E49D-4845-B27E-CBDF2363F5BE}" type="datetimeFigureOut">
              <a:rPr lang="en-US" smtClean="0"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9A2F-5B26-EA4F-9A54-E6D00AB99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27A9-3EBB-314A-BA51-574B468F912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85-9385-AC41-B432-51721CA7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D35827A9-3EBB-314A-BA51-574B468F9126}" type="datetimeFigureOut">
              <a:rPr lang="en-US" smtClean="0"/>
              <a:pPr/>
              <a:t>5/21/14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C7053485-9385-AC41-B432-51721CA7B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Identify the following:</a:t>
            </a:r>
          </a:p>
          <a:p>
            <a:pPr lvl="1"/>
            <a:r>
              <a:rPr lang="en-US" sz="4500" dirty="0" smtClean="0"/>
              <a:t>Grass roots movement</a:t>
            </a:r>
          </a:p>
          <a:p>
            <a:pPr lvl="1"/>
            <a:r>
              <a:rPr lang="en-US" sz="4500" dirty="0" smtClean="0"/>
              <a:t>Cesar Chavez</a:t>
            </a:r>
          </a:p>
          <a:p>
            <a:pPr lvl="1"/>
            <a:r>
              <a:rPr lang="en-US" sz="4500" dirty="0" smtClean="0"/>
              <a:t>United Farm Workers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Get your homework out and ready to turn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782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Stagflation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High inflation, stagnant economy, high unemployment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 the election </a:t>
            </a:r>
            <a:r>
              <a:rPr lang="en-US" dirty="0" smtClean="0"/>
              <a:t>of 1980,</a:t>
            </a:r>
            <a:r>
              <a:rPr lang="en-US" dirty="0" smtClean="0"/>
              <a:t> Carter’s approval rating had fallen to 23%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Energy Crisis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Problems in Iran resulted in an oil shortage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Gas prices </a:t>
            </a:r>
            <a:r>
              <a:rPr lang="en-US" dirty="0" smtClean="0"/>
              <a:t>rose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Carter </a:t>
            </a:r>
            <a:r>
              <a:rPr lang="en-US" dirty="0" smtClean="0"/>
              <a:t>urges </a:t>
            </a:r>
            <a:r>
              <a:rPr lang="en-US" b="1" dirty="0" smtClean="0"/>
              <a:t>conservation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5026" y="1417638"/>
            <a:ext cx="2406249" cy="31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6904"/>
          <a:stretch>
            <a:fillRect/>
          </a:stretch>
        </p:blipFill>
        <p:spPr bwMode="auto">
          <a:xfrm>
            <a:off x="5884162" y="4185421"/>
            <a:ext cx="3074225" cy="231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following link to complete your exit ticket:</a:t>
            </a:r>
          </a:p>
          <a:p>
            <a:pPr algn="ctr">
              <a:buNone/>
            </a:pPr>
            <a:r>
              <a:rPr lang="en-US" sz="9200" dirty="0" smtClean="0">
                <a:solidFill>
                  <a:srgbClr val="8064A2"/>
                </a:solidFill>
              </a:rPr>
              <a:t>goo.gl/d827iM</a:t>
            </a:r>
            <a:endParaRPr lang="en-US" sz="9200" dirty="0">
              <a:solidFill>
                <a:srgbClr val="8064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How did Americans respond to crises at home and abroad?</a:t>
            </a:r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Identify crises at home and abroad during the 1970s.</a:t>
            </a:r>
          </a:p>
          <a:p>
            <a:pPr lvl="1"/>
            <a:r>
              <a:rPr lang="en-US" dirty="0" smtClean="0"/>
              <a:t>Examine the responses of the U.S. to these crises.</a:t>
            </a:r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explain the responses of the United States to crises at home and abroad in the late 1970s.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21 at 8.51.08 AM.png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Ford &amp; Carter: </a:t>
            </a:r>
            <a:br>
              <a:rPr lang="en-US" b="1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America from 1974-1981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21,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Gerald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09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1974-1977</a:t>
            </a:r>
          </a:p>
          <a:p>
            <a:r>
              <a:rPr lang="en-US" dirty="0" smtClean="0"/>
              <a:t>Former college athlete and congressman</a:t>
            </a:r>
          </a:p>
          <a:p>
            <a:r>
              <a:rPr lang="en-US" dirty="0" smtClean="0"/>
              <a:t>Becomes president when Richard Nixon resigns due to the </a:t>
            </a:r>
            <a:r>
              <a:rPr lang="en-US" b="1" dirty="0" smtClean="0"/>
              <a:t>Watergate Scandal</a:t>
            </a:r>
            <a:endParaRPr lang="en-US" dirty="0" smtClean="0"/>
          </a:p>
          <a:p>
            <a:pPr lvl="1"/>
            <a:r>
              <a:rPr lang="en-US" dirty="0" smtClean="0"/>
              <a:t>Ford </a:t>
            </a:r>
            <a:r>
              <a:rPr lang="en-US" b="1" dirty="0" smtClean="0"/>
              <a:t>pardons </a:t>
            </a:r>
            <a:r>
              <a:rPr lang="en-US" dirty="0" smtClean="0"/>
              <a:t>Nixon of any crime</a:t>
            </a:r>
          </a:p>
          <a:p>
            <a:pPr lvl="1"/>
            <a:r>
              <a:rPr lang="en-US" dirty="0" smtClean="0"/>
              <a:t>This was VERY unpopular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5470546" y="1600200"/>
            <a:ext cx="3004460" cy="44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Gerald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498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End of Vietnam War</a:t>
            </a:r>
          </a:p>
          <a:p>
            <a:pPr lvl="1"/>
            <a:r>
              <a:rPr lang="en-US" dirty="0" smtClean="0"/>
              <a:t>Ford pulls remaining troops and funds from Vietnam</a:t>
            </a:r>
          </a:p>
          <a:p>
            <a:r>
              <a:rPr lang="en-US" b="1" dirty="0" smtClean="0"/>
              <a:t>Economy</a:t>
            </a:r>
          </a:p>
          <a:p>
            <a:pPr lvl="1"/>
            <a:r>
              <a:rPr lang="en-US" dirty="0" smtClean="0"/>
              <a:t>Under Ford, </a:t>
            </a:r>
            <a:r>
              <a:rPr lang="en-US" b="1" dirty="0" smtClean="0"/>
              <a:t>inflation </a:t>
            </a:r>
            <a:r>
              <a:rPr lang="en-US" dirty="0" smtClean="0"/>
              <a:t>and </a:t>
            </a:r>
            <a:r>
              <a:rPr lang="en-US" b="1" dirty="0" smtClean="0"/>
              <a:t>unemployment </a:t>
            </a:r>
            <a:r>
              <a:rPr lang="en-US" dirty="0" smtClean="0"/>
              <a:t>rise</a:t>
            </a:r>
          </a:p>
          <a:p>
            <a:pPr lvl="1"/>
            <a:r>
              <a:rPr lang="en-US" dirty="0" smtClean="0"/>
              <a:t>Poor economy and pardon of Nixon are main reasons he is not re-elected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475" y="1905000"/>
            <a:ext cx="3594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Jimmy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427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1977-1981</a:t>
            </a:r>
          </a:p>
          <a:p>
            <a:r>
              <a:rPr lang="en-US" dirty="0" smtClean="0"/>
              <a:t>Former governor of Georgia</a:t>
            </a:r>
          </a:p>
          <a:p>
            <a:pPr lvl="1"/>
            <a:r>
              <a:rPr lang="en-US" dirty="0" smtClean="0"/>
              <a:t>Considered an “outsider,” which helped him win</a:t>
            </a:r>
          </a:p>
          <a:p>
            <a:pPr lvl="1"/>
            <a:r>
              <a:rPr lang="en-US" dirty="0" smtClean="0"/>
              <a:t>Wanted to change the image of the presidency</a:t>
            </a:r>
          </a:p>
          <a:p>
            <a:r>
              <a:rPr lang="en-US" dirty="0" smtClean="0"/>
              <a:t>Generally seen as a failure as president, but as a great ex-president</a:t>
            </a:r>
          </a:p>
        </p:txBody>
      </p:sp>
      <p:pic>
        <p:nvPicPr>
          <p:cNvPr id="5" name="Picture 4" descr="Screen shot 2014-05-21 at 8.19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44" y="1600200"/>
            <a:ext cx="3421494" cy="419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1198" cy="4943569"/>
          </a:xfrm>
        </p:spPr>
        <p:txBody>
          <a:bodyPr>
            <a:normAutofit/>
          </a:bodyPr>
          <a:lstStyle/>
          <a:p>
            <a:r>
              <a:rPr lang="en-US" b="1" dirty="0" smtClean="0"/>
              <a:t>Camp David Accords</a:t>
            </a:r>
          </a:p>
          <a:p>
            <a:pPr lvl="1"/>
            <a:r>
              <a:rPr lang="en-US" dirty="0" smtClean="0"/>
              <a:t>After </a:t>
            </a:r>
            <a:r>
              <a:rPr lang="en-US" b="1" dirty="0" smtClean="0"/>
              <a:t>Israel </a:t>
            </a:r>
            <a:r>
              <a:rPr lang="en-US" dirty="0" smtClean="0"/>
              <a:t>&amp; </a:t>
            </a:r>
            <a:r>
              <a:rPr lang="en-US" b="1" dirty="0" smtClean="0"/>
              <a:t>Egypt </a:t>
            </a:r>
            <a:r>
              <a:rPr lang="en-US" dirty="0" smtClean="0"/>
              <a:t>fight a short war, Carter invites their leaders to Camp David to negotiate peace</a:t>
            </a:r>
          </a:p>
          <a:p>
            <a:pPr lvl="1"/>
            <a:r>
              <a:rPr lang="en-US" dirty="0" smtClean="0"/>
              <a:t>Meeting results in improved relations between Israel and Egypt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950" y="1941651"/>
            <a:ext cx="3143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1198" cy="49435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Iran Hostage Crisis</a:t>
            </a:r>
          </a:p>
          <a:p>
            <a:pPr lvl="1"/>
            <a:r>
              <a:rPr lang="en-US" dirty="0" smtClean="0"/>
              <a:t>After a revolution in Iran, militants take over 50 American hostages in November of 1979</a:t>
            </a:r>
          </a:p>
          <a:p>
            <a:pPr lvl="1"/>
            <a:r>
              <a:rPr lang="en-US" dirty="0" smtClean="0"/>
              <a:t>One rescue operation saves a few Americans, but another fails</a:t>
            </a:r>
          </a:p>
          <a:p>
            <a:pPr lvl="1"/>
            <a:r>
              <a:rPr lang="en-US" dirty="0" smtClean="0"/>
              <a:t>Carter refuses to go to war</a:t>
            </a:r>
          </a:p>
          <a:p>
            <a:pPr lvl="1"/>
            <a:r>
              <a:rPr lang="en-US" dirty="0" smtClean="0"/>
              <a:t>Hostages are not released until Carter leaves office in 1981</a:t>
            </a:r>
          </a:p>
          <a:p>
            <a:pPr lvl="1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600200"/>
            <a:ext cx="3257549" cy="47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29961" cy="4943569"/>
          </a:xfrm>
        </p:spPr>
        <p:txBody>
          <a:bodyPr>
            <a:normAutofit/>
          </a:bodyPr>
          <a:lstStyle/>
          <a:p>
            <a:r>
              <a:rPr lang="en-US" b="1" dirty="0" smtClean="0"/>
              <a:t>Soviets invade Afghanistan</a:t>
            </a:r>
            <a:endParaRPr lang="en-US" dirty="0" smtClean="0"/>
          </a:p>
          <a:p>
            <a:pPr lvl="1"/>
            <a:r>
              <a:rPr lang="en-US" dirty="0" smtClean="0"/>
              <a:t>Carter orders trade embargo against Soviet Union</a:t>
            </a:r>
          </a:p>
          <a:p>
            <a:pPr lvl="1"/>
            <a:r>
              <a:rPr lang="en-US" dirty="0" smtClean="0"/>
              <a:t>U.S. does not send grain or technology to USSR</a:t>
            </a:r>
          </a:p>
          <a:p>
            <a:pPr lvl="1"/>
            <a:r>
              <a:rPr lang="en-US" dirty="0" smtClean="0"/>
              <a:t>U.S. boycotts the 1980 Olympics in Moscow</a:t>
            </a:r>
          </a:p>
        </p:txBody>
      </p:sp>
      <p:pic>
        <p:nvPicPr>
          <p:cNvPr id="4" name="Picture 8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5159" y="1600200"/>
            <a:ext cx="3198970" cy="436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376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 NOW</vt:lpstr>
      <vt:lpstr>Learning Targets</vt:lpstr>
      <vt:lpstr>Ford &amp; Carter:  America from 1974-1981</vt:lpstr>
      <vt:lpstr>President Gerald Ford</vt:lpstr>
      <vt:lpstr>President Gerald Ford</vt:lpstr>
      <vt:lpstr>President Jimmy Carter</vt:lpstr>
      <vt:lpstr>International Crises</vt:lpstr>
      <vt:lpstr>International Crises</vt:lpstr>
      <vt:lpstr>International Crises</vt:lpstr>
      <vt:lpstr>Domestic Crises</vt:lpstr>
      <vt:lpstr>EXIT TICKET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&amp; Carter:  America from 1974-1981</dc:title>
  <dc:creator>Durham Public Schools</dc:creator>
  <cp:lastModifiedBy>Durham Public Schools</cp:lastModifiedBy>
  <cp:revision>3</cp:revision>
  <cp:lastPrinted>2014-05-21T12:56:26Z</cp:lastPrinted>
  <dcterms:created xsi:type="dcterms:W3CDTF">2014-05-21T11:51:50Z</dcterms:created>
  <dcterms:modified xsi:type="dcterms:W3CDTF">2014-05-21T14:14:09Z</dcterms:modified>
</cp:coreProperties>
</file>