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6" autoAdjust="0"/>
    <p:restoredTop sz="94614" autoAdjust="0"/>
  </p:normalViewPr>
  <p:slideViewPr>
    <p:cSldViewPr snapToGrid="0" snapToObjects="1">
      <p:cViewPr varScale="1">
        <p:scale>
          <a:sx n="70" d="100"/>
          <a:sy n="70" d="100"/>
        </p:scale>
        <p:origin x="-112" y="-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CFCDC-9CA0-264C-A67D-D4F17A991FC0}" type="datetimeFigureOut">
              <a:rPr lang="en-US" smtClean="0"/>
              <a:t>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E4531-8DAC-714B-9064-5B75F93AA8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6792-ED9B-984C-8728-0CE48C5C2F86}" type="datetimeFigureOut">
              <a:rPr lang="en-US" smtClean="0"/>
              <a:t>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5198-9EA3-0A4C-9987-A460CCB035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500" dirty="0" smtClean="0"/>
              <a:t>List three similarities between OLD and NEW immigration.</a:t>
            </a:r>
            <a:endParaRPr lang="en-US" sz="7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life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0724" cy="48586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Many </a:t>
            </a:r>
            <a:r>
              <a:rPr lang="en-US" b="1" dirty="0" err="1" smtClean="0"/>
              <a:t>nativists</a:t>
            </a:r>
            <a:r>
              <a:rPr lang="en-US" dirty="0" smtClean="0"/>
              <a:t> (people who were anti-immigration) disliked immigrants</a:t>
            </a:r>
          </a:p>
          <a:p>
            <a:r>
              <a:rPr lang="en-US" dirty="0" smtClean="0"/>
              <a:t>Immigrants often had to accept low-paying jobs with poor working conditions</a:t>
            </a:r>
          </a:p>
          <a:p>
            <a:r>
              <a:rPr lang="en-US" dirty="0" smtClean="0"/>
              <a:t>Most immigrants lived in areas with people from a similar ethnic background, separated from the rest of the city</a:t>
            </a:r>
          </a:p>
          <a:p>
            <a:pPr lvl="1"/>
            <a:r>
              <a:rPr lang="en-US" dirty="0" smtClean="0"/>
              <a:t>Chinatown</a:t>
            </a:r>
          </a:p>
          <a:p>
            <a:pPr lvl="1"/>
            <a:r>
              <a:rPr lang="en-US" dirty="0" smtClean="0"/>
              <a:t>Little Italy</a:t>
            </a:r>
          </a:p>
        </p:txBody>
      </p:sp>
      <p:pic>
        <p:nvPicPr>
          <p:cNvPr id="4" name="Picture 3" descr="Screen shot 2014-02-21 at 8.31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924" y="2034495"/>
            <a:ext cx="3728876" cy="389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1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immigrants lived in crowded </a:t>
            </a:r>
            <a:r>
              <a:rPr lang="en-US" b="1" dirty="0" smtClean="0"/>
              <a:t>tenements</a:t>
            </a:r>
            <a:endParaRPr lang="en-US" dirty="0" smtClean="0"/>
          </a:p>
          <a:p>
            <a:r>
              <a:rPr lang="en-US" b="1" dirty="0" smtClean="0"/>
              <a:t>Tenements </a:t>
            </a:r>
            <a:r>
              <a:rPr lang="en-US" dirty="0" smtClean="0"/>
              <a:t>were crowded apartments usually with poor conditions</a:t>
            </a:r>
          </a:p>
          <a:p>
            <a:r>
              <a:rPr lang="en-US" dirty="0" smtClean="0"/>
              <a:t>Uncomfortable, crowded, and dirty</a:t>
            </a:r>
          </a:p>
          <a:p>
            <a:pPr lvl="1"/>
            <a:r>
              <a:rPr lang="en-US" dirty="0" smtClean="0"/>
              <a:t>1,231 people in 120 rooms in one part of NYC</a:t>
            </a:r>
          </a:p>
          <a:p>
            <a:pPr lvl="1"/>
            <a:r>
              <a:rPr lang="en-US" dirty="0" smtClean="0"/>
              <a:t>In Chicago, 40% of infants never reached their first birthday</a:t>
            </a:r>
          </a:p>
          <a:p>
            <a:r>
              <a:rPr lang="en-US" dirty="0" smtClean="0"/>
              <a:t>Some people paid for “Five Cents a Spot” rooms (a nickel for a one-night stay next to strangers)</a:t>
            </a:r>
            <a:endParaRPr lang="en-US" dirty="0"/>
          </a:p>
        </p:txBody>
      </p:sp>
      <p:pic>
        <p:nvPicPr>
          <p:cNvPr id="4" name="Picture 3" descr="Screen shot 2014-02-21 at 8.34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1600200"/>
            <a:ext cx="33782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Assignment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4657" cy="49856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 will pretend that you are an immigrant to America.</a:t>
            </a:r>
          </a:p>
          <a:p>
            <a:endParaRPr lang="en-US" dirty="0" smtClean="0"/>
          </a:p>
          <a:p>
            <a:r>
              <a:rPr lang="en-US" dirty="0" smtClean="0"/>
              <a:t>On the front, you will draw a picture that represents the place that you have come to, America.</a:t>
            </a:r>
          </a:p>
          <a:p>
            <a:endParaRPr lang="en-US" dirty="0" smtClean="0"/>
          </a:p>
          <a:p>
            <a:r>
              <a:rPr lang="en-US" dirty="0" smtClean="0"/>
              <a:t>On the back, you will write a message home describing what it is really like for you as an immigrant in America.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2143" y="1562327"/>
            <a:ext cx="3619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143" y="4027999"/>
            <a:ext cx="3619500" cy="255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2-21 at 8.30.46 AM.png"/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1778000" y="146122"/>
            <a:ext cx="5678713" cy="6547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4025900"/>
          </a:xfrm>
        </p:spPr>
        <p:txBody>
          <a:bodyPr>
            <a:normAutofit fontScale="90000"/>
          </a:bodyPr>
          <a:lstStyle/>
          <a:p>
            <a:r>
              <a:rPr lang="en-US" sz="9200" b="1" dirty="0" smtClean="0"/>
              <a:t>Immigration During the Gilded Age</a:t>
            </a:r>
            <a:endParaRPr lang="en-US" sz="9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9162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February 21, 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EQ:</a:t>
            </a:r>
          </a:p>
          <a:p>
            <a:pPr lvl="1"/>
            <a:r>
              <a:rPr lang="en-US" dirty="0" smtClean="0"/>
              <a:t>How do immigrants contribute to American life?</a:t>
            </a:r>
          </a:p>
          <a:p>
            <a:endParaRPr lang="en-US" dirty="0" smtClean="0"/>
          </a:p>
          <a:p>
            <a:r>
              <a:rPr lang="en-US" dirty="0" smtClean="0"/>
              <a:t>LT:</a:t>
            </a:r>
          </a:p>
          <a:p>
            <a:pPr lvl="1"/>
            <a:r>
              <a:rPr lang="en-US" dirty="0" smtClean="0"/>
              <a:t>Describe the condition of immigrants in the Gilded Age/I.R.</a:t>
            </a:r>
          </a:p>
          <a:p>
            <a:endParaRPr lang="en-US" dirty="0" smtClean="0"/>
          </a:p>
          <a:p>
            <a:r>
              <a:rPr lang="en-US" dirty="0" smtClean="0"/>
              <a:t>POU:</a:t>
            </a:r>
          </a:p>
          <a:p>
            <a:pPr lvl="1"/>
            <a:r>
              <a:rPr lang="en-US" dirty="0" smtClean="0"/>
              <a:t>I can create a post card describing the experience of an immigrant during the Gilded Age/I.R.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24086" cy="4525963"/>
          </a:xfrm>
        </p:spPr>
        <p:txBody>
          <a:bodyPr/>
          <a:lstStyle/>
          <a:p>
            <a:r>
              <a:rPr lang="en-US" dirty="0" smtClean="0"/>
              <a:t>Between 1865-1915, more than 13.5 Million immigrants came to the United States</a:t>
            </a:r>
            <a:endParaRPr lang="en-US" dirty="0"/>
          </a:p>
        </p:txBody>
      </p:sp>
      <p:pic>
        <p:nvPicPr>
          <p:cNvPr id="4" name="Picture 3" descr="Screen shot 2014-02-21 at 8.30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286" y="1492250"/>
            <a:ext cx="40005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they come?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r>
              <a:rPr lang="en-US" dirty="0" smtClean="0"/>
              <a:t>PUSH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3951288"/>
          </a:xfrm>
        </p:spPr>
        <p:txBody>
          <a:bodyPr/>
          <a:lstStyle/>
          <a:p>
            <a:r>
              <a:rPr lang="en-US" dirty="0" smtClean="0"/>
              <a:t>Population growth</a:t>
            </a:r>
          </a:p>
          <a:p>
            <a:r>
              <a:rPr lang="en-US" dirty="0" smtClean="0"/>
              <a:t>Agricultural changes</a:t>
            </a:r>
          </a:p>
          <a:p>
            <a:r>
              <a:rPr lang="en-US" dirty="0" smtClean="0"/>
              <a:t>Crop failures (Irish)</a:t>
            </a:r>
          </a:p>
          <a:p>
            <a:r>
              <a:rPr lang="en-US" dirty="0" smtClean="0"/>
              <a:t>Religious and political problems in their own countries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/>
          <a:lstStyle/>
          <a:p>
            <a:r>
              <a:rPr lang="en-US" dirty="0" smtClean="0"/>
              <a:t>PULL FACTORS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3951288"/>
          </a:xfrm>
        </p:spPr>
        <p:txBody>
          <a:bodyPr/>
          <a:lstStyle/>
          <a:p>
            <a:r>
              <a:rPr lang="en-US" dirty="0" smtClean="0"/>
              <a:t>Freedom</a:t>
            </a:r>
          </a:p>
          <a:p>
            <a:r>
              <a:rPr lang="en-US" dirty="0" smtClean="0"/>
              <a:t>Economic opportunity</a:t>
            </a:r>
          </a:p>
          <a:p>
            <a:r>
              <a:rPr lang="en-US" dirty="0" smtClean="0"/>
              <a:t>Industrial Revolution jobs</a:t>
            </a:r>
          </a:p>
          <a:p>
            <a:r>
              <a:rPr lang="en-US" dirty="0" smtClean="0"/>
              <a:t>“Rags to riches” possibilities</a:t>
            </a:r>
          </a:p>
          <a:p>
            <a:r>
              <a:rPr lang="en-US" dirty="0" smtClean="0"/>
              <a:t>Abundant land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518" y="4490550"/>
            <a:ext cx="6005740" cy="22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they get here?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1" y="1600200"/>
            <a:ext cx="4546600" cy="49856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Passage to the U.S. often cost a life’s savings</a:t>
            </a:r>
          </a:p>
          <a:p>
            <a:r>
              <a:rPr lang="en-US" dirty="0" smtClean="0"/>
              <a:t>Entire families would save enough to send one or two people to America</a:t>
            </a:r>
          </a:p>
          <a:p>
            <a:r>
              <a:rPr lang="en-US" dirty="0" smtClean="0"/>
              <a:t>Travel was by ship, often extremely crowded and full of diverse people</a:t>
            </a:r>
            <a:endParaRPr lang="en-US" dirty="0"/>
          </a:p>
        </p:txBody>
      </p:sp>
      <p:pic>
        <p:nvPicPr>
          <p:cNvPr id="10" name="Picture 9" descr="Screen shot 2014-02-21 at 8.30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852159"/>
            <a:ext cx="3683000" cy="424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400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 the following quote from a U.S. Immigration agent:</a:t>
            </a:r>
          </a:p>
          <a:p>
            <a:pPr lvl="1"/>
            <a:r>
              <a:rPr lang="en-US" dirty="0" smtClean="0"/>
              <a:t>“During the 12 days in the steerage I lived in…surroundings that offended every sense. Only a fresh breeze from the sea overcame the sickening odors. Everything was dirty, sticky, and disagreeable to the touch.”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Disease and even death were not uncommon.</a:t>
            </a:r>
          </a:p>
        </p:txBody>
      </p:sp>
      <p:pic>
        <p:nvPicPr>
          <p:cNvPr id="4" name="Picture 3" descr="Screen shot 2014-02-21 at 8.30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70" y="1600200"/>
            <a:ext cx="3661930" cy="4405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people arrived…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/>
          <a:lstStyle/>
          <a:p>
            <a:r>
              <a:rPr lang="en-US" dirty="0" smtClean="0"/>
              <a:t>Ellis Island – New York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37519"/>
            <a:ext cx="4040188" cy="3951288"/>
          </a:xfrm>
        </p:spPr>
        <p:txBody>
          <a:bodyPr/>
          <a:lstStyle/>
          <a:p>
            <a:r>
              <a:rPr lang="en-US" dirty="0" smtClean="0"/>
              <a:t>Served as an immigration station on the east coast</a:t>
            </a:r>
          </a:p>
          <a:p>
            <a:r>
              <a:rPr lang="en-US" dirty="0" smtClean="0"/>
              <a:t>In its first 20 years, 6 Million immigrants had come through Ellis Island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097757"/>
            <a:ext cx="4041775" cy="639762"/>
          </a:xfrm>
        </p:spPr>
        <p:txBody>
          <a:bodyPr/>
          <a:lstStyle/>
          <a:p>
            <a:r>
              <a:rPr lang="en-US" dirty="0" smtClean="0"/>
              <a:t>Angel Island – San Francisco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37519"/>
            <a:ext cx="4041775" cy="3951288"/>
          </a:xfrm>
        </p:spPr>
        <p:txBody>
          <a:bodyPr/>
          <a:lstStyle/>
          <a:p>
            <a:r>
              <a:rPr lang="en-US" dirty="0" smtClean="0"/>
              <a:t>Immigration station on the west coast</a:t>
            </a:r>
          </a:p>
          <a:p>
            <a:r>
              <a:rPr lang="en-US" dirty="0" smtClean="0"/>
              <a:t>Mostly Chinese and Japanese immigrants passed through</a:t>
            </a:r>
          </a:p>
          <a:p>
            <a:r>
              <a:rPr lang="en-US" dirty="0" smtClean="0"/>
              <a:t>Served about 1 Million immigrants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057" y="4337134"/>
            <a:ext cx="2899229" cy="228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creen shot 2014-02-21 at 9.38.1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88" y="4524721"/>
            <a:ext cx="4081916" cy="209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286" y="1600200"/>
            <a:ext cx="4459514" cy="48223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Medical exam</a:t>
            </a:r>
          </a:p>
          <a:p>
            <a:r>
              <a:rPr lang="en-US" dirty="0" smtClean="0"/>
              <a:t>32 background questions</a:t>
            </a:r>
          </a:p>
          <a:p>
            <a:r>
              <a:rPr lang="en-US" dirty="0" smtClean="0"/>
              <a:t>Immigrants with contagious diseases were sent back home</a:t>
            </a:r>
          </a:p>
          <a:p>
            <a:r>
              <a:rPr lang="en-US" dirty="0" smtClean="0"/>
              <a:t>Many immigrants had their last names changed at the inspection stations</a:t>
            </a:r>
          </a:p>
        </p:txBody>
      </p:sp>
      <p:pic>
        <p:nvPicPr>
          <p:cNvPr id="4" name="Picture 3" descr="Screen shot 2014-02-21 at 8.31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1600200"/>
            <a:ext cx="3682086" cy="415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487</Words>
  <Application>Microsoft Macintosh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DO NOW</vt:lpstr>
      <vt:lpstr>Immigration During the Gilded Age</vt:lpstr>
      <vt:lpstr>Learning Goals</vt:lpstr>
      <vt:lpstr>Immigration</vt:lpstr>
      <vt:lpstr>Why did they come?</vt:lpstr>
      <vt:lpstr>How did they get here?</vt:lpstr>
      <vt:lpstr>Travel Dangers</vt:lpstr>
      <vt:lpstr>When people arrived…</vt:lpstr>
      <vt:lpstr>Inspection</vt:lpstr>
      <vt:lpstr>What was life like?</vt:lpstr>
      <vt:lpstr>Living Conditions</vt:lpstr>
      <vt:lpstr>Assignment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3</cp:revision>
  <cp:lastPrinted>2014-02-21T13:41:46Z</cp:lastPrinted>
  <dcterms:created xsi:type="dcterms:W3CDTF">2014-02-21T13:08:41Z</dcterms:created>
  <dcterms:modified xsi:type="dcterms:W3CDTF">2014-02-21T18:33:07Z</dcterms:modified>
</cp:coreProperties>
</file>