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2" r:id="rId2"/>
    <p:sldId id="256" r:id="rId3"/>
    <p:sldId id="263" r:id="rId4"/>
    <p:sldId id="257" r:id="rId5"/>
    <p:sldId id="258" r:id="rId6"/>
    <p:sldId id="259" r:id="rId7"/>
    <p:sldId id="260" r:id="rId8"/>
    <p:sldId id="264" r:id="rId9"/>
    <p:sldId id="261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6A6C-C047-4F46-B3BA-E72F77E0E4FB}" type="datetimeFigureOut">
              <a:rPr lang="en-US" smtClean="0"/>
              <a:pPr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0520-AC2B-7348-A33C-268E00E02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 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Describe ONE of the following two events:</a:t>
            </a:r>
            <a:endParaRPr lang="en-US" dirty="0" smtClean="0"/>
          </a:p>
          <a:p>
            <a:pPr lvl="1"/>
            <a:r>
              <a:rPr lang="en-US" sz="3600" dirty="0" smtClean="0"/>
              <a:t>Bank Wars</a:t>
            </a:r>
          </a:p>
          <a:p>
            <a:pPr lvl="2">
              <a:buNone/>
            </a:pPr>
            <a:r>
              <a:rPr lang="en-US" sz="3200" dirty="0" smtClean="0"/>
              <a:t>		OR</a:t>
            </a:r>
          </a:p>
          <a:p>
            <a:pPr lvl="1"/>
            <a:r>
              <a:rPr lang="en-US" sz="3600" dirty="0" smtClean="0"/>
              <a:t>Nullification 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DO NOW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100" dirty="0" smtClean="0"/>
              <a:t>What was the Indian Removal Act of 1830 and what did it do?</a:t>
            </a:r>
            <a:endParaRPr lang="en-US" sz="7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6048"/>
          </a:xfrm>
        </p:spPr>
        <p:txBody>
          <a:bodyPr>
            <a:noAutofit/>
          </a:bodyPr>
          <a:lstStyle/>
          <a:p>
            <a:r>
              <a:rPr lang="en-US" sz="8600" dirty="0" smtClean="0">
                <a:solidFill>
                  <a:srgbClr val="FF0000"/>
                </a:solidFill>
                <a:latin typeface="Cracked"/>
                <a:cs typeface="Cracked"/>
              </a:rPr>
              <a:t>THE TRAIL OF TEARS</a:t>
            </a:r>
            <a:endParaRPr lang="en-US" sz="8600" dirty="0">
              <a:solidFill>
                <a:srgbClr val="FF0000"/>
              </a:solidFill>
              <a:latin typeface="Cracked"/>
              <a:cs typeface="Cracked"/>
            </a:endParaRPr>
          </a:p>
        </p:txBody>
      </p:sp>
      <p:pic>
        <p:nvPicPr>
          <p:cNvPr id="5" name="Content Placeholder 4" descr="Trailoftear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70" r="-870"/>
          <a:stretch>
            <a:fillRect/>
          </a:stretch>
        </p:blipFill>
        <p:spPr>
          <a:xfrm>
            <a:off x="990600" y="1216048"/>
            <a:ext cx="7162800" cy="5280289"/>
          </a:xfrm>
        </p:spPr>
      </p:pic>
      <p:sp>
        <p:nvSpPr>
          <p:cNvPr id="4" name="TextBox 3"/>
          <p:cNvSpPr txBox="1"/>
          <p:nvPr/>
        </p:nvSpPr>
        <p:spPr>
          <a:xfrm>
            <a:off x="8153400" y="457200"/>
            <a:ext cx="8516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Day 2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Day 2 Learning </a:t>
            </a:r>
            <a:r>
              <a:rPr lang="en-US" dirty="0" smtClean="0">
                <a:solidFill>
                  <a:srgbClr val="FFFF00"/>
                </a:solidFill>
              </a:rPr>
              <a:t>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Essential Question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Was Andrew Jackson a hero or villain?</a:t>
            </a:r>
          </a:p>
          <a:p>
            <a:r>
              <a:rPr lang="en-US" sz="2500" dirty="0" smtClean="0"/>
              <a:t>Learning Target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SWBAT evaluate reasons for Native American removal and critique the outcome of the Indian Removal Act.</a:t>
            </a:r>
          </a:p>
          <a:p>
            <a:r>
              <a:rPr lang="en-US" sz="2500" dirty="0" smtClean="0"/>
              <a:t>POU (I’ll know I’ve got it when…)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 can</a:t>
            </a:r>
            <a:r>
              <a:rPr lang="en-US" dirty="0" smtClean="0">
                <a:solidFill>
                  <a:srgbClr val="FFFF00"/>
                </a:solidFill>
              </a:rPr>
              <a:t> critique the outcome of the Indian Removal Act.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Day 2 Assignment Directions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Together, we will read the beginning of each primary source together as a class.</a:t>
            </a:r>
          </a:p>
          <a:p>
            <a:endParaRPr lang="en-US" sz="2600" dirty="0" smtClean="0"/>
          </a:p>
          <a:p>
            <a:r>
              <a:rPr lang="en-US" sz="2600" dirty="0" smtClean="0"/>
              <a:t>You will </a:t>
            </a:r>
            <a:r>
              <a:rPr lang="en-US" sz="2600" u="sng" dirty="0" smtClean="0"/>
              <a:t>choose </a:t>
            </a:r>
            <a:r>
              <a:rPr lang="en-US" sz="2600" b="1" u="sng" dirty="0" smtClean="0"/>
              <a:t>ONE</a:t>
            </a:r>
            <a:r>
              <a:rPr lang="en-US" sz="2600" b="1" dirty="0" smtClean="0"/>
              <a:t> </a:t>
            </a:r>
            <a:r>
              <a:rPr lang="en-US" sz="2600" dirty="0" smtClean="0"/>
              <a:t>of the two primary sources to finish reading in class.</a:t>
            </a:r>
          </a:p>
          <a:p>
            <a:endParaRPr lang="en-US" sz="2600" dirty="0" smtClean="0"/>
          </a:p>
          <a:p>
            <a:r>
              <a:rPr lang="en-US" sz="2600" b="1" u="sng" dirty="0" smtClean="0"/>
              <a:t>Answer the 8 questions</a:t>
            </a:r>
            <a:r>
              <a:rPr lang="en-US" sz="2600" dirty="0" smtClean="0"/>
              <a:t> that accompany your reading.</a:t>
            </a:r>
          </a:p>
          <a:p>
            <a:endParaRPr lang="en-US" sz="2600" dirty="0" smtClean="0"/>
          </a:p>
          <a:p>
            <a:r>
              <a:rPr lang="en-US" sz="2600" dirty="0" smtClean="0"/>
              <a:t>We will discuss each source when our time is up.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6048"/>
          </a:xfrm>
        </p:spPr>
        <p:txBody>
          <a:bodyPr>
            <a:noAutofit/>
          </a:bodyPr>
          <a:lstStyle/>
          <a:p>
            <a:r>
              <a:rPr lang="en-US" sz="8600" dirty="0" smtClean="0">
                <a:solidFill>
                  <a:srgbClr val="FF0000"/>
                </a:solidFill>
                <a:latin typeface="Cracked"/>
                <a:cs typeface="Cracked"/>
              </a:rPr>
              <a:t>THE TRAIL OF TEARS</a:t>
            </a:r>
            <a:endParaRPr lang="en-US" sz="8600" dirty="0">
              <a:solidFill>
                <a:srgbClr val="FF0000"/>
              </a:solidFill>
              <a:latin typeface="Cracked"/>
              <a:cs typeface="Cracked"/>
            </a:endParaRPr>
          </a:p>
        </p:txBody>
      </p:sp>
      <p:pic>
        <p:nvPicPr>
          <p:cNvPr id="5" name="Content Placeholder 4" descr="Trailoftear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70" r="-870"/>
          <a:stretch>
            <a:fillRect/>
          </a:stretch>
        </p:blipFill>
        <p:spPr>
          <a:xfrm>
            <a:off x="990600" y="1216048"/>
            <a:ext cx="7162800" cy="5280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Essential Question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Was Andrew Jackson a hero or villain?</a:t>
            </a:r>
          </a:p>
          <a:p>
            <a:r>
              <a:rPr lang="en-US" sz="2500" dirty="0" smtClean="0"/>
              <a:t>Learning Target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SWBAT evaluate reasons for Native American removal and critique the outcome of the Indian Removal Act.</a:t>
            </a:r>
          </a:p>
          <a:p>
            <a:r>
              <a:rPr lang="en-US" sz="2500" dirty="0" smtClean="0"/>
              <a:t>POU (I’ll know I’ve got it when…)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 can evaluate the reasons for Indian Removal in the Age of Jackson.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Indian Removal </a:t>
            </a:r>
            <a:r>
              <a:rPr lang="en-US" sz="3600" dirty="0" smtClean="0"/>
              <a:t>– Why was it “needed?”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1800, white settlers were moving farther west in the U.S. looking for land</a:t>
            </a:r>
          </a:p>
          <a:p>
            <a:r>
              <a:rPr lang="en-US" dirty="0" smtClean="0"/>
              <a:t>They wanted Native Americans moved to reservations</a:t>
            </a:r>
          </a:p>
          <a:p>
            <a:r>
              <a:rPr lang="en-US" dirty="0" smtClean="0"/>
              <a:t>To do this, the U.S. began forcing Native Americans off of the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North Carolina &amp; the Cherokee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early 1800s, about 4,000 Cherokee Indians lived in the mountains of North Carolina</a:t>
            </a:r>
          </a:p>
          <a:p>
            <a:r>
              <a:rPr lang="en-US" dirty="0" smtClean="0"/>
              <a:t>16,000 more lived in Tennessee and Georgia</a:t>
            </a:r>
          </a:p>
          <a:p>
            <a:r>
              <a:rPr lang="en-US" dirty="0" smtClean="0"/>
              <a:t>Cherokee removal begins in 1830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114800" cy="42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TRAIL OF TEARS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Indian Removal Act of 1830 </a:t>
            </a:r>
            <a:r>
              <a:rPr lang="en-US" dirty="0" smtClean="0"/>
              <a:t>authorized the relocation of Native Americans to the far west (what is now Oklahoma)</a:t>
            </a:r>
          </a:p>
          <a:p>
            <a:r>
              <a:rPr lang="en-US" dirty="0" smtClean="0"/>
              <a:t>Signed by </a:t>
            </a:r>
            <a:r>
              <a:rPr lang="en-US" dirty="0" smtClean="0">
                <a:solidFill>
                  <a:srgbClr val="FFFF00"/>
                </a:solidFill>
              </a:rPr>
              <a:t>President Andrew Jackson</a:t>
            </a:r>
          </a:p>
          <a:p>
            <a:r>
              <a:rPr lang="en-US" dirty="0" smtClean="0"/>
              <a:t>Named “The Trail of Tears” by the Choctaw Indians because of the thousands who died along the journey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Where did Native Americans move?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trail_of_tears_map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684" b="-168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13 at 6.19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674"/>
            <a:ext cx="9144000" cy="608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Numbers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1837, over 46,000 Native Americans had been forced to leave their land</a:t>
            </a:r>
          </a:p>
          <a:p>
            <a:r>
              <a:rPr lang="en-US" dirty="0" smtClean="0"/>
              <a:t>Over 25 million acres opened up for Americans to settle</a:t>
            </a:r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FF00"/>
                </a:solidFill>
              </a:rPr>
              <a:t>15,000 Cherokee </a:t>
            </a:r>
            <a:r>
              <a:rPr lang="en-US" dirty="0" smtClean="0"/>
              <a:t>forced to move</a:t>
            </a:r>
          </a:p>
          <a:p>
            <a:r>
              <a:rPr lang="en-US" dirty="0" smtClean="0"/>
              <a:t>Between 4,000-8,000 Cherokee died on the Trail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386</Words>
  <Application>Microsoft Macintosh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DO NOW</vt:lpstr>
      <vt:lpstr>THE TRAIL OF TEARS</vt:lpstr>
      <vt:lpstr>Learning Goals</vt:lpstr>
      <vt:lpstr>Indian Removal – Why was it “needed?”</vt:lpstr>
      <vt:lpstr>North Carolina &amp; the Cherokee</vt:lpstr>
      <vt:lpstr>THE TRAIL OF TEARS</vt:lpstr>
      <vt:lpstr>Where did Native Americans move?</vt:lpstr>
      <vt:lpstr>Slide 8</vt:lpstr>
      <vt:lpstr>Numbers</vt:lpstr>
      <vt:lpstr>DO NOW</vt:lpstr>
      <vt:lpstr>THE TRAIL OF TEARS</vt:lpstr>
      <vt:lpstr>Day 2 Learning Goals</vt:lpstr>
      <vt:lpstr>Day 2 Assignment Directions</vt:lpstr>
    </vt:vector>
  </TitlesOfParts>
  <Company>Mississippi Teacher 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TRAIL OF TEARS</dc:title>
  <dc:creator>Patrick Lasseter</dc:creator>
  <cp:lastModifiedBy>Durham Public Schools</cp:lastModifiedBy>
  <cp:revision>10</cp:revision>
  <dcterms:created xsi:type="dcterms:W3CDTF">2013-12-17T13:35:51Z</dcterms:created>
  <dcterms:modified xsi:type="dcterms:W3CDTF">2013-12-17T18:50:55Z</dcterms:modified>
</cp:coreProperties>
</file>