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5"/>
  </p:handoutMasterIdLst>
  <p:sldIdLst>
    <p:sldId id="260" r:id="rId2"/>
    <p:sldId id="256" r:id="rId3"/>
    <p:sldId id="257" r:id="rId4"/>
    <p:sldId id="258" r:id="rId5"/>
    <p:sldId id="259" r:id="rId6"/>
    <p:sldId id="268" r:id="rId7"/>
    <p:sldId id="264" r:id="rId8"/>
    <p:sldId id="261" r:id="rId9"/>
    <p:sldId id="265" r:id="rId10"/>
    <p:sldId id="262" r:id="rId11"/>
    <p:sldId id="266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E1B46-24A7-6145-A737-7A85654FFB73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54B4-0A07-8D47-95E9-0CC28D9AF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CE2B-DBA9-D343-835C-390C7B29D77E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9AE6-036F-0A44-8C66-9B1C362A8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pVMuB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bRuRr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bRuRr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NOW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200" dirty="0" smtClean="0"/>
              <a:t>What is a </a:t>
            </a:r>
            <a:r>
              <a:rPr lang="en-US" sz="9200" i="1" dirty="0" smtClean="0"/>
              <a:t>primary source</a:t>
            </a:r>
            <a:r>
              <a:rPr lang="en-US" sz="9200" dirty="0" smtClean="0"/>
              <a:t>?</a:t>
            </a:r>
            <a:endParaRPr lang="en-US" sz="9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Goals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EQ:</a:t>
            </a:r>
          </a:p>
          <a:p>
            <a:pPr lvl="1"/>
            <a:r>
              <a:rPr lang="en-US" dirty="0" smtClean="0"/>
              <a:t>How do immigrants contribute to American life?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LT:</a:t>
            </a:r>
          </a:p>
          <a:p>
            <a:pPr lvl="1"/>
            <a:r>
              <a:rPr lang="en-US" dirty="0" smtClean="0"/>
              <a:t>SWBAT</a:t>
            </a:r>
            <a:r>
              <a:rPr lang="en-US" dirty="0" smtClean="0"/>
              <a:t> </a:t>
            </a:r>
            <a:r>
              <a:rPr lang="en-US" dirty="0" smtClean="0"/>
              <a:t>discuss viewpoints on modern day immigration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POU:</a:t>
            </a:r>
          </a:p>
          <a:p>
            <a:pPr lvl="1"/>
            <a:r>
              <a:rPr lang="en-US" dirty="0" smtClean="0"/>
              <a:t>I can</a:t>
            </a:r>
            <a:r>
              <a:rPr lang="en-US" dirty="0" smtClean="0"/>
              <a:t> construct an argument </a:t>
            </a:r>
            <a:r>
              <a:rPr lang="en-US" dirty="0" smtClean="0"/>
              <a:t>on modern-day immigration topics in the United States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FIRST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Silently and individually complete the survey you have been given.</a:t>
            </a:r>
          </a:p>
          <a:p>
            <a:endParaRPr lang="en-US" sz="4500" dirty="0" smtClean="0"/>
          </a:p>
          <a:p>
            <a:r>
              <a:rPr lang="en-US" sz="4500" dirty="0" smtClean="0"/>
              <a:t>Leave the other side blank.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RULES FOR DISCUSSION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Stay on topic.</a:t>
            </a:r>
          </a:p>
          <a:p>
            <a:endParaRPr lang="en-US" dirty="0" smtClean="0"/>
          </a:p>
          <a:p>
            <a:r>
              <a:rPr lang="en-US" dirty="0" smtClean="0"/>
              <a:t>Do not talk over other students.</a:t>
            </a:r>
          </a:p>
          <a:p>
            <a:endParaRPr lang="en-US" dirty="0" smtClean="0"/>
          </a:p>
          <a:p>
            <a:r>
              <a:rPr lang="en-US" dirty="0" smtClean="0"/>
              <a:t>Everyone must participate with something constructive.</a:t>
            </a:r>
          </a:p>
          <a:p>
            <a:endParaRPr lang="en-US" dirty="0" smtClean="0"/>
          </a:p>
          <a:p>
            <a:r>
              <a:rPr lang="en-US" dirty="0" smtClean="0"/>
              <a:t>No negative language directed at people.</a:t>
            </a:r>
          </a:p>
          <a:p>
            <a:endParaRPr lang="en-US" dirty="0" smtClean="0"/>
          </a:p>
          <a:p>
            <a:r>
              <a:rPr lang="en-US" dirty="0" smtClean="0"/>
              <a:t>No derogatory language regarding the topic.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After each topic…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200" dirty="0" smtClean="0"/>
              <a:t>Complete the questions for the topic we have discussed.</a:t>
            </a:r>
            <a:endParaRPr lang="en-US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Immigration: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Primary Source Documents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24,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Goals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EQ:</a:t>
            </a:r>
          </a:p>
          <a:p>
            <a:pPr lvl="1"/>
            <a:r>
              <a:rPr lang="en-US" dirty="0" smtClean="0"/>
              <a:t>How do immigrants contribute to American life?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LT:</a:t>
            </a:r>
          </a:p>
          <a:p>
            <a:pPr lvl="1"/>
            <a:r>
              <a:rPr lang="en-US" dirty="0" smtClean="0"/>
              <a:t>SWBAT analyze primary source documents to interpret historical perspectives.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POU:</a:t>
            </a:r>
          </a:p>
          <a:p>
            <a:pPr lvl="1"/>
            <a:r>
              <a:rPr lang="en-US" dirty="0" smtClean="0"/>
              <a:t>I can write a short biography of Victoria </a:t>
            </a:r>
            <a:r>
              <a:rPr lang="en-US" dirty="0" err="1" smtClean="0"/>
              <a:t>Confino</a:t>
            </a:r>
            <a:r>
              <a:rPr lang="en-US" dirty="0" smtClean="0"/>
              <a:t> based on what I have learned about her life in primary documents.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Primary Source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document or physical object which was written or created during the time under study</a:t>
            </a:r>
          </a:p>
          <a:p>
            <a:endParaRPr lang="en-US" dirty="0" smtClean="0"/>
          </a:p>
          <a:p>
            <a:r>
              <a:rPr lang="en-US" dirty="0" smtClean="0"/>
              <a:t>Today we will look at five primary sources together and at stations around the classroom.</a:t>
            </a:r>
          </a:p>
          <a:p>
            <a:endParaRPr lang="en-US" dirty="0" smtClean="0"/>
          </a:p>
          <a:p>
            <a:r>
              <a:rPr lang="en-US" dirty="0" smtClean="0"/>
              <a:t>The purpose of today is to construct a biography of </a:t>
            </a:r>
            <a:r>
              <a:rPr lang="en-US" b="1" dirty="0" smtClean="0"/>
              <a:t>Victoria </a:t>
            </a:r>
            <a:r>
              <a:rPr lang="en-US" b="1" dirty="0" err="1" smtClean="0"/>
              <a:t>Confino</a:t>
            </a:r>
            <a:r>
              <a:rPr lang="en-US" dirty="0" smtClean="0"/>
              <a:t>, an immigrant to the United States.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Directions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191"/>
          </a:xfrm>
        </p:spPr>
        <p:txBody>
          <a:bodyPr>
            <a:normAutofit/>
          </a:bodyPr>
          <a:lstStyle/>
          <a:p>
            <a:r>
              <a:rPr lang="en-US" dirty="0" smtClean="0"/>
              <a:t>In your pairs, go to the following link: </a:t>
            </a:r>
          </a:p>
          <a:p>
            <a:pPr algn="ctr">
              <a:buNone/>
            </a:pPr>
            <a:r>
              <a:rPr lang="en-US" sz="4600" dirty="0" smtClean="0">
                <a:hlinkClick r:id="rId2"/>
              </a:rPr>
              <a:t>http://goo.gl/pVMuBV</a:t>
            </a:r>
            <a:endParaRPr lang="en-US" sz="4600" dirty="0" smtClean="0"/>
          </a:p>
          <a:p>
            <a:r>
              <a:rPr lang="en-US" dirty="0" smtClean="0"/>
              <a:t>You will be assigned a number for your starting station.</a:t>
            </a:r>
          </a:p>
          <a:p>
            <a:r>
              <a:rPr lang="en-US" dirty="0" smtClean="0"/>
              <a:t>At you station, examine the primary source and answer the questions on your </a:t>
            </a:r>
            <a:r>
              <a:rPr lang="en-US" dirty="0" err="1" smtClean="0"/>
              <a:t>iPads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whistle sounds, move to the next station (clockwise) in the classroom.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Back at Desks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83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 to the following link to write your short biography of Victoria </a:t>
            </a:r>
            <a:r>
              <a:rPr lang="en-US" dirty="0" err="1" smtClean="0"/>
              <a:t>Confino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sz="4757" dirty="0" smtClean="0">
                <a:latin typeface="Times New Roman"/>
                <a:cs typeface="Times New Roman"/>
                <a:hlinkClick r:id="rId2"/>
              </a:rPr>
              <a:t>http://goo.gl/bRuRrI</a:t>
            </a:r>
            <a:endParaRPr lang="en-US" sz="4757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r>
              <a:rPr lang="en-US" dirty="0" smtClean="0"/>
              <a:t>Remember to include information from the documents you have investigated today:</a:t>
            </a:r>
          </a:p>
          <a:p>
            <a:pPr lvl="1"/>
            <a:r>
              <a:rPr lang="en-US" dirty="0" smtClean="0"/>
              <a:t>Picture </a:t>
            </a:r>
          </a:p>
          <a:p>
            <a:pPr lvl="1"/>
            <a:r>
              <a:rPr lang="en-US" dirty="0" smtClean="0"/>
              <a:t>Postcard</a:t>
            </a:r>
          </a:p>
          <a:p>
            <a:pPr lvl="1"/>
            <a:r>
              <a:rPr lang="en-US" dirty="0" smtClean="0"/>
              <a:t>Ship manifest</a:t>
            </a:r>
          </a:p>
          <a:p>
            <a:pPr lvl="1"/>
            <a:r>
              <a:rPr lang="en-US" dirty="0" smtClean="0"/>
              <a:t>Citizenship form</a:t>
            </a:r>
          </a:p>
          <a:p>
            <a:pPr lvl="1"/>
            <a:r>
              <a:rPr lang="en-US" dirty="0" smtClean="0"/>
              <a:t>Report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NOW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200" dirty="0" smtClean="0"/>
              <a:t>Find a seat in the circle and take out your </a:t>
            </a:r>
            <a:r>
              <a:rPr lang="en-US" sz="6200" dirty="0" err="1" smtClean="0"/>
              <a:t>iPads</a:t>
            </a:r>
            <a:r>
              <a:rPr lang="en-US" sz="6200" dirty="0" smtClean="0"/>
              <a:t> for our first activity.</a:t>
            </a:r>
            <a:endParaRPr lang="en-US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Back at Desks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83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 to the following link to write your short biography of Victoria </a:t>
            </a:r>
            <a:r>
              <a:rPr lang="en-US" dirty="0" err="1" smtClean="0"/>
              <a:t>Confino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sz="4757" dirty="0" smtClean="0">
                <a:latin typeface="Times New Roman"/>
                <a:cs typeface="Times New Roman"/>
                <a:hlinkClick r:id="rId2"/>
              </a:rPr>
              <a:t>http://goo.gl/bRuRrI</a:t>
            </a:r>
            <a:endParaRPr lang="en-US" sz="4757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r>
              <a:rPr lang="en-US" dirty="0" smtClean="0"/>
              <a:t>Remember to include information from the documents you have investigated today:</a:t>
            </a:r>
          </a:p>
          <a:p>
            <a:pPr lvl="1"/>
            <a:r>
              <a:rPr lang="en-US" dirty="0" smtClean="0"/>
              <a:t>Picture </a:t>
            </a:r>
          </a:p>
          <a:p>
            <a:pPr lvl="1"/>
            <a:r>
              <a:rPr lang="en-US" dirty="0" smtClean="0"/>
              <a:t>Postcard</a:t>
            </a:r>
          </a:p>
          <a:p>
            <a:pPr lvl="1"/>
            <a:r>
              <a:rPr lang="en-US" dirty="0" smtClean="0"/>
              <a:t>Ship manifest</a:t>
            </a:r>
          </a:p>
          <a:p>
            <a:pPr lvl="1"/>
            <a:r>
              <a:rPr lang="en-US" dirty="0" smtClean="0"/>
              <a:t>Citizenship form</a:t>
            </a:r>
          </a:p>
          <a:p>
            <a:pPr lvl="1"/>
            <a:r>
              <a:rPr lang="en-US" dirty="0" smtClean="0"/>
              <a:t>Report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MODERN DAY IMMIGRATION DISCUSSION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25,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404</Words>
  <Application>Microsoft Macintosh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DO NOW</vt:lpstr>
      <vt:lpstr>Immigration: Primary Source Documents</vt:lpstr>
      <vt:lpstr>Learning Goals</vt:lpstr>
      <vt:lpstr>Primary Source</vt:lpstr>
      <vt:lpstr>Directions</vt:lpstr>
      <vt:lpstr>Back at Desks</vt:lpstr>
      <vt:lpstr>DO NOW</vt:lpstr>
      <vt:lpstr>Back at Desks</vt:lpstr>
      <vt:lpstr>MODERN DAY IMMIGRATION DISCUSSION</vt:lpstr>
      <vt:lpstr>Learning Goals</vt:lpstr>
      <vt:lpstr>FIRST</vt:lpstr>
      <vt:lpstr>RULES FOR DISCUSSION</vt:lpstr>
      <vt:lpstr>After each topic…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Durham Public Schools</dc:creator>
  <cp:lastModifiedBy>Durham Public Schools</cp:lastModifiedBy>
  <cp:revision>3</cp:revision>
  <cp:lastPrinted>2014-02-24T13:44:12Z</cp:lastPrinted>
  <dcterms:created xsi:type="dcterms:W3CDTF">2014-02-25T13:55:55Z</dcterms:created>
  <dcterms:modified xsi:type="dcterms:W3CDTF">2014-02-25T19:32:50Z</dcterms:modified>
</cp:coreProperties>
</file>