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6" r:id="rId6"/>
    <p:sldId id="259" r:id="rId7"/>
    <p:sldId id="265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7" autoAdjust="0"/>
    <p:restoredTop sz="94614" autoAdjust="0"/>
  </p:normalViewPr>
  <p:slideViewPr>
    <p:cSldViewPr snapToGrid="0" snapToObjects="1">
      <p:cViewPr varScale="1">
        <p:scale>
          <a:sx n="87" d="100"/>
          <a:sy n="87" d="100"/>
        </p:scale>
        <p:origin x="-104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A66C-A419-9243-B3CC-3A69C3F53DEC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8DDC5-BC52-6D41-B1FB-F6DE4F3278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DDC5-BC52-6D41-B1FB-F6DE4F3278C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8DDC5-BC52-6D41-B1FB-F6DE4F3278C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F13D-93B0-CB4F-893C-045CA64FF648}" type="datetimeFigureOut">
              <a:rPr lang="en-US" smtClean="0"/>
              <a:t>1/22/14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4F12-6AE0-2247-8B9D-A83C5A8F31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o.gl/sv3NB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5195" y="194369"/>
            <a:ext cx="5698805" cy="3108048"/>
          </a:xfrm>
        </p:spPr>
        <p:txBody>
          <a:bodyPr>
            <a:noAutofit/>
          </a:bodyPr>
          <a:lstStyle/>
          <a:p>
            <a:r>
              <a:rPr lang="en-US" sz="57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North Carolina </a:t>
            </a:r>
            <a:br>
              <a:rPr lang="en-US" sz="57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</a:br>
            <a:r>
              <a:rPr lang="en-US" sz="5700" b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andwriting - Dakota"/>
                <a:cs typeface="Handwriting - Dakota"/>
              </a:rPr>
              <a:t>in the Civil War</a:t>
            </a:r>
            <a:endParaRPr lang="en-US" sz="5700" b="1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388" y="4327364"/>
            <a:ext cx="3586732" cy="88232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January 23, 2014</a:t>
            </a:r>
            <a:endParaRPr lang="en-US" dirty="0">
              <a:solidFill>
                <a:srgbClr val="0000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End of the War in NC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9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By 1865, NC was under attack from all directions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General Sherman </a:t>
            </a:r>
            <a:r>
              <a:rPr lang="en-US" dirty="0" smtClean="0"/>
              <a:t>marched through the state, taking control of central NC and cutting off vital supply lines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The Battle of Bentonville</a:t>
            </a:r>
          </a:p>
          <a:p>
            <a:pPr lvl="1"/>
            <a:r>
              <a:rPr lang="en-US" dirty="0" smtClean="0"/>
              <a:t>The last major battle in the war (March 19-21, 1865)</a:t>
            </a:r>
          </a:p>
          <a:p>
            <a:pPr lvl="1"/>
            <a:r>
              <a:rPr lang="en-US" dirty="0" smtClean="0"/>
              <a:t>Also the largest battle fought in NC during the war</a:t>
            </a:r>
          </a:p>
          <a:p>
            <a:pPr lvl="1"/>
            <a:r>
              <a:rPr lang="en-US" dirty="0" smtClean="0"/>
              <a:t>After three days of fighting, the NC soldiers retreated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Surrender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484" y="1417638"/>
            <a:ext cx="4831316" cy="492294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 April 9, 1865, General Lee surrendered at Appomattox (1/4 of the soldiers were from NC)</a:t>
            </a:r>
          </a:p>
          <a:p>
            <a:r>
              <a:rPr lang="en-US" dirty="0" smtClean="0"/>
              <a:t>Soon after Appomattox, the last remnants of Confederate troops surrendered in a ceremony at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Bennett Farm</a:t>
            </a:r>
            <a:r>
              <a:rPr lang="en-US" dirty="0" smtClean="0"/>
              <a:t>, located near Durham</a:t>
            </a:r>
            <a:endParaRPr lang="en-US" dirty="0"/>
          </a:p>
        </p:txBody>
      </p:sp>
      <p:pic>
        <p:nvPicPr>
          <p:cNvPr id="5" name="Picture 4" descr="Screen shot 2014-01-22 at 11.55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68" y="1417638"/>
            <a:ext cx="2974103" cy="4653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Exit Ticket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25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7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hlinkClick r:id="rId2"/>
              </a:rPr>
              <a:t>http://goo.gl/sv3NBv</a:t>
            </a:r>
            <a:r>
              <a:rPr lang="en-US" sz="47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</a:p>
          <a:p>
            <a:endParaRPr lang="en-US" sz="3100" b="1" dirty="0" smtClean="0"/>
          </a:p>
          <a:p>
            <a:r>
              <a:rPr lang="en-US" sz="3600" b="1" dirty="0" smtClean="0"/>
              <a:t>How did North Carolina and its citizens help the Confederacy’s Civil War effort?</a:t>
            </a:r>
          </a:p>
          <a:p>
            <a:r>
              <a:rPr lang="en-US" sz="3600" dirty="0" smtClean="0"/>
              <a:t>Give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at least three examples </a:t>
            </a:r>
            <a:r>
              <a:rPr lang="en-US" sz="3600" dirty="0" smtClean="0"/>
              <a:t>to support your answer.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88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Learning Goals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386"/>
            <a:ext cx="8229600" cy="501177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EQ</a:t>
            </a:r>
          </a:p>
          <a:p>
            <a:pPr lvl="1"/>
            <a:r>
              <a:rPr lang="en-US" dirty="0" smtClean="0"/>
              <a:t>Is war a necessary evil?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LTs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/>
              <a:t>(SWBAT…)</a:t>
            </a:r>
          </a:p>
          <a:p>
            <a:pPr lvl="1"/>
            <a:r>
              <a:rPr lang="en-US" dirty="0" smtClean="0"/>
              <a:t>Identify major battles of the Civil War (NC specific).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 North Carolina’s role in the Civil War.</a:t>
            </a:r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POUs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dirty="0" smtClean="0"/>
              <a:t>(I’ll know I’ve got it when…)</a:t>
            </a:r>
          </a:p>
          <a:p>
            <a:pPr lvl="1"/>
            <a:r>
              <a:rPr lang="en-US" dirty="0" smtClean="0"/>
              <a:t>I can identify major battles of the Civil War in NC.</a:t>
            </a:r>
          </a:p>
          <a:p>
            <a:pPr lvl="1"/>
            <a:r>
              <a:rPr lang="en-US" dirty="0" smtClean="0"/>
              <a:t>I can describe NC’s contributions to the Civil War effort of the South.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The Soldiers of North Carolina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More than 125,000</a:t>
            </a:r>
            <a:r>
              <a:rPr lang="en-US" dirty="0" smtClean="0"/>
              <a:t> North Carolinians fought for the Confederacy during the Civil War</a:t>
            </a:r>
          </a:p>
          <a:p>
            <a:pPr lvl="1"/>
            <a:r>
              <a:rPr lang="en-US" dirty="0" smtClean="0"/>
              <a:t>About 20,000 were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conscripted</a:t>
            </a:r>
            <a:r>
              <a:rPr lang="en-US" dirty="0" smtClean="0"/>
              <a:t>, or drafted, and forced to serve in the military</a:t>
            </a:r>
          </a:p>
          <a:p>
            <a:pPr lvl="1"/>
            <a:r>
              <a:rPr lang="en-US" dirty="0" smtClean="0"/>
              <a:t>About 20,000 North Carolinians died in fighting</a:t>
            </a:r>
          </a:p>
          <a:p>
            <a:pPr lvl="1"/>
            <a:r>
              <a:rPr lang="en-US" dirty="0" smtClean="0"/>
              <a:t>Another 20,000 died of disease during the war</a:t>
            </a:r>
          </a:p>
          <a:p>
            <a:r>
              <a:rPr lang="en-US" dirty="0" smtClean="0"/>
              <a:t>During the war, North Carolinians earned the nickname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Tar Heels</a:t>
            </a:r>
            <a:r>
              <a:rPr lang="en-US" dirty="0" smtClean="0"/>
              <a:t>, though its origin is debated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2 at 11.57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50" y="3508292"/>
            <a:ext cx="6082967" cy="2949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shot 2014-01-22 at 11.57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5696357" cy="350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Overview of the State’s Role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24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Very little major fighting took place in North Carolina</a:t>
            </a:r>
          </a:p>
          <a:p>
            <a:r>
              <a:rPr lang="en-US" dirty="0" smtClean="0"/>
              <a:t>North Carolina soldiers fought mainly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Virginia</a:t>
            </a:r>
          </a:p>
          <a:p>
            <a:r>
              <a:rPr lang="en-US" dirty="0" smtClean="0"/>
              <a:t>Port cities, such as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Wilmington, NC</a:t>
            </a:r>
            <a:r>
              <a:rPr lang="en-US" dirty="0" smtClean="0"/>
              <a:t>, became very important to the Confederacy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Blockade runners </a:t>
            </a:r>
            <a:r>
              <a:rPr lang="en-US" dirty="0" smtClean="0"/>
              <a:t>helped to move supplies past the ships of the North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“The Lifeline of the Confederacy”</a:t>
            </a:r>
            <a:r>
              <a:rPr lang="en-US" dirty="0" smtClean="0"/>
              <a:t>: refers to the railroad between Wilmington and Virginia cities</a:t>
            </a:r>
          </a:p>
          <a:p>
            <a:r>
              <a:rPr lang="en-US" dirty="0" smtClean="0"/>
              <a:t>Ultimately, the North took over NC’s coastline and railroads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22 at 11.57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661" y="578493"/>
            <a:ext cx="26289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shot 2014-01-22 at 11.59.1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16" y="3491566"/>
            <a:ext cx="6009439" cy="319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Screen shot 2014-01-22 at 11.56.2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2017"/>
            <a:ext cx="5010173" cy="326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NC Soldiers on the Virginia Front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“First at Bethel, farthest at Gettysburg, 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and last at Appomattox.”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Henry L. Wyatt </a:t>
            </a:r>
            <a:r>
              <a:rPr lang="en-US" dirty="0" smtClean="0"/>
              <a:t>was the first North Carolinian killed in battle (at Bethel, VA in 1861)</a:t>
            </a:r>
          </a:p>
          <a:p>
            <a:r>
              <a:rPr lang="en-US" dirty="0" smtClean="0"/>
              <a:t>North Carolinians formed a large portion of the army at Gettysburg, which pushed through Union lines</a:t>
            </a:r>
          </a:p>
          <a:p>
            <a:r>
              <a:rPr lang="en-US" dirty="0" smtClean="0"/>
              <a:t>NC soldiers made up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1/4</a:t>
            </a:r>
            <a:r>
              <a:rPr lang="en-US" dirty="0" smtClean="0"/>
              <a:t> of the soldiers who surrendered at Appomattox in 1865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548"/>
            <a:ext cx="8229600" cy="12050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So did the war come to NC? Yes.</a:t>
            </a:r>
            <a:endParaRPr lang="en-US" b="1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pic>
        <p:nvPicPr>
          <p:cNvPr id="4" name="Picture 3" descr="Screen shot 2014-01-22 at 11.41.2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7" y="1417638"/>
            <a:ext cx="8802274" cy="42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459</Words>
  <Application>Microsoft Macintosh PowerPoint</Application>
  <PresentationFormat>On-screen Show (4:3)</PresentationFormat>
  <Paragraphs>49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North Carolina  in the Civil War</vt:lpstr>
      <vt:lpstr>Learning Goals</vt:lpstr>
      <vt:lpstr>Slide 3</vt:lpstr>
      <vt:lpstr>The Soldiers of North Carolina</vt:lpstr>
      <vt:lpstr>Slide 5</vt:lpstr>
      <vt:lpstr>Overview of the State’s Role</vt:lpstr>
      <vt:lpstr>Slide 7</vt:lpstr>
      <vt:lpstr>NC Soldiers on the Virginia Front</vt:lpstr>
      <vt:lpstr>So did the war come to NC? Yes.</vt:lpstr>
      <vt:lpstr>End of the War in NC</vt:lpstr>
      <vt:lpstr>Surrender</vt:lpstr>
      <vt:lpstr>Exit Ticket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 in the Civil War</dc:title>
  <dc:creator>Durham Public Schools</dc:creator>
  <cp:lastModifiedBy>Durham Public Schools</cp:lastModifiedBy>
  <cp:revision>3</cp:revision>
  <dcterms:created xsi:type="dcterms:W3CDTF">2014-01-23T03:56:23Z</dcterms:created>
  <dcterms:modified xsi:type="dcterms:W3CDTF">2014-01-23T05:37:39Z</dcterms:modified>
</cp:coreProperties>
</file>