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64" r:id="rId6"/>
    <p:sldId id="265" r:id="rId7"/>
    <p:sldId id="259" r:id="rId8"/>
    <p:sldId id="260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50E3E-A95A-0840-808B-44F113AEDFDF}" type="datetimeFigureOut">
              <a:rPr lang="en-US" smtClean="0"/>
              <a:pPr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D03C5-45A6-EF4F-B429-9FC02C0A5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DO NOW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8800" dirty="0" smtClean="0"/>
              <a:t>Using EXACTLY 7 words, describe the Trail of Tears.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Handwriting - Dakota"/>
                <a:cs typeface="Handwriting - Dakota"/>
              </a:rPr>
              <a:t>Trashketball</a:t>
            </a:r>
            <a:r>
              <a:rPr lang="en-US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 Rules</a:t>
            </a:r>
            <a:endParaRPr lang="en-US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356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Each team gets a chance to choose a question in order. </a:t>
            </a:r>
          </a:p>
          <a:p>
            <a:endParaRPr lang="en-US" dirty="0" smtClean="0"/>
          </a:p>
          <a:p>
            <a:r>
              <a:rPr lang="en-US" dirty="0" smtClean="0"/>
              <a:t>2 points for getting the correct answer.</a:t>
            </a:r>
          </a:p>
          <a:p>
            <a:endParaRPr lang="en-US" dirty="0" smtClean="0"/>
          </a:p>
          <a:p>
            <a:r>
              <a:rPr lang="en-US" dirty="0" smtClean="0"/>
              <a:t>If you get it correct, one member of your team gets to shoot for bonus points.</a:t>
            </a:r>
          </a:p>
          <a:p>
            <a:endParaRPr lang="en-US" dirty="0" smtClean="0"/>
          </a:p>
          <a:p>
            <a:r>
              <a:rPr lang="en-US" dirty="0" smtClean="0"/>
              <a:t>Mr. Lasseter will judge correctness, time, and penalties.</a:t>
            </a:r>
          </a:p>
          <a:p>
            <a:endParaRPr lang="en-US" dirty="0" smtClean="0"/>
          </a:p>
          <a:p>
            <a:r>
              <a:rPr lang="en-US" dirty="0" smtClean="0"/>
              <a:t>Mr. Lasseter is always right. Arguing will get points deducted.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TOPICS</a:t>
            </a:r>
            <a:endParaRPr lang="en-US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Northwest Ordinance</a:t>
            </a:r>
          </a:p>
          <a:p>
            <a:r>
              <a:rPr lang="en-US" sz="4000" dirty="0" smtClean="0"/>
              <a:t>Louisiana Purchase</a:t>
            </a:r>
          </a:p>
          <a:p>
            <a:r>
              <a:rPr lang="en-US" sz="4000" dirty="0" smtClean="0"/>
              <a:t>Manifest Destiny</a:t>
            </a:r>
          </a:p>
          <a:p>
            <a:r>
              <a:rPr lang="en-US" sz="4000" dirty="0" smtClean="0"/>
              <a:t>War of 1812</a:t>
            </a:r>
          </a:p>
          <a:p>
            <a:r>
              <a:rPr lang="en-US" sz="4000" dirty="0" smtClean="0"/>
              <a:t>Andrew Jackson</a:t>
            </a:r>
          </a:p>
          <a:p>
            <a:r>
              <a:rPr lang="en-US" sz="4000" dirty="0" smtClean="0"/>
              <a:t>Trail of Tears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1531"/>
            <a:ext cx="7772400" cy="322466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Unit 4: </a:t>
            </a:r>
            <a:br>
              <a:rPr lang="en-US" b="1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</a:br>
            <a:r>
              <a:rPr lang="en-US" b="1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Westward Expansion</a:t>
            </a:r>
            <a:br>
              <a:rPr lang="en-US" b="1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</a:br>
            <a:r>
              <a:rPr lang="en-US" b="1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Review Day</a:t>
            </a:r>
            <a:endParaRPr lang="en-US" b="1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18,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Goals for Today</a:t>
            </a:r>
            <a:endParaRPr lang="en-US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EQ:</a:t>
            </a:r>
            <a:r>
              <a:rPr lang="en-US" dirty="0" smtClean="0"/>
              <a:t> How can I be successful on the Westward Expansion Test?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LT:</a:t>
            </a:r>
            <a:r>
              <a:rPr lang="en-US" dirty="0" smtClean="0"/>
              <a:t> SWBAT identify strengths and weaknesses in order to prepare for the test.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POU:</a:t>
            </a:r>
            <a:r>
              <a:rPr lang="en-US" dirty="0" smtClean="0"/>
              <a:t> I can identify my strengths and weaknesses for the test tomorrow.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Study Guide</a:t>
            </a:r>
            <a:endParaRPr lang="en-US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72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the study guide to make sure you understand the BIG IDEAS and the individual concepts and terms that you will see on the test.</a:t>
            </a:r>
          </a:p>
          <a:p>
            <a:endParaRPr lang="en-US" dirty="0" smtClean="0"/>
          </a:p>
          <a:p>
            <a:r>
              <a:rPr lang="en-US" dirty="0" smtClean="0"/>
              <a:t>Everything on the study guide is from your NOTES.</a:t>
            </a:r>
          </a:p>
          <a:p>
            <a:endParaRPr lang="en-US" dirty="0" smtClean="0"/>
          </a:p>
          <a:p>
            <a:r>
              <a:rPr lang="en-US" dirty="0" smtClean="0"/>
              <a:t>Feel free to ask Mr. Lasseter about anything you need to know.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000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BIG </a:t>
            </a:r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Ideas</a:t>
            </a:r>
            <a:endParaRPr lang="en-US" b="1" dirty="0">
              <a:solidFill>
                <a:srgbClr val="FFFF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131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</a:t>
            </a:r>
            <a:r>
              <a:rPr lang="en-US" dirty="0" smtClean="0">
                <a:solidFill>
                  <a:srgbClr val="FFFF00"/>
                </a:solidFill>
              </a:rPr>
              <a:t>push &amp; pull factors</a:t>
            </a:r>
            <a:r>
              <a:rPr lang="en-US" dirty="0" smtClean="0"/>
              <a:t> that cause people to move or migrate.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migrated westward in the United States throughout the 1800s.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migration was aided by the </a:t>
            </a:r>
            <a:r>
              <a:rPr lang="en-US" dirty="0" smtClean="0">
                <a:solidFill>
                  <a:srgbClr val="FFFF00"/>
                </a:solidFill>
              </a:rPr>
              <a:t>Northwest Ordinance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FF00"/>
                </a:solidFill>
              </a:rPr>
              <a:t>Louisiana Purchase</a:t>
            </a:r>
            <a:r>
              <a:rPr lang="en-US" dirty="0" smtClean="0"/>
              <a:t>, and the idea of </a:t>
            </a:r>
            <a:r>
              <a:rPr lang="en-US" dirty="0" smtClean="0">
                <a:solidFill>
                  <a:srgbClr val="FFFF00"/>
                </a:solidFill>
              </a:rPr>
              <a:t>Manifest Destiny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During this expansion, the United States would fight (and win) the </a:t>
            </a:r>
            <a:r>
              <a:rPr lang="en-US" dirty="0" smtClean="0">
                <a:solidFill>
                  <a:srgbClr val="FFFF00"/>
                </a:solidFill>
              </a:rPr>
              <a:t>War of 1812 </a:t>
            </a:r>
            <a:r>
              <a:rPr lang="en-US" dirty="0" smtClean="0"/>
              <a:t>with England.</a:t>
            </a:r>
            <a:br>
              <a:rPr lang="en-US" dirty="0" smtClean="0"/>
            </a:b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During the </a:t>
            </a:r>
            <a:r>
              <a:rPr lang="en-US" dirty="0" err="1" smtClean="0">
                <a:solidFill>
                  <a:srgbClr val="FFFF00"/>
                </a:solidFill>
              </a:rPr>
              <a:t>Jacksonian</a:t>
            </a:r>
            <a:r>
              <a:rPr lang="en-US" dirty="0" smtClean="0">
                <a:solidFill>
                  <a:srgbClr val="FFFF00"/>
                </a:solidFill>
              </a:rPr>
              <a:t> Era</a:t>
            </a:r>
            <a:r>
              <a:rPr lang="en-US" dirty="0" smtClean="0"/>
              <a:t>, President </a:t>
            </a:r>
            <a:r>
              <a:rPr lang="en-US" dirty="0" smtClean="0">
                <a:solidFill>
                  <a:srgbClr val="FFFF00"/>
                </a:solidFill>
              </a:rPr>
              <a:t>Andrew Jackson </a:t>
            </a:r>
            <a:r>
              <a:rPr lang="en-US" dirty="0" smtClean="0"/>
              <a:t>made changes (good and bad) that helped westward expansion.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To make room for settlers, Native Americans were forced off of land and made to move west. We call this </a:t>
            </a:r>
            <a:r>
              <a:rPr lang="en-US" dirty="0" smtClean="0">
                <a:solidFill>
                  <a:srgbClr val="FFFF00"/>
                </a:solidFill>
              </a:rPr>
              <a:t>Indian Removal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000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BIG </a:t>
            </a:r>
            <a:r>
              <a:rPr lang="en-US" b="1" dirty="0" smtClean="0">
                <a:solidFill>
                  <a:srgbClr val="FFFF00"/>
                </a:solidFill>
                <a:effectLst>
                  <a:reflection stA="50000" endPos="75000" dist="12700" dir="5400000" sy="-100000" algn="bl" rotWithShape="0"/>
                </a:effectLst>
              </a:rPr>
              <a:t>Ideas</a:t>
            </a:r>
            <a:endParaRPr lang="en-US" b="1" dirty="0">
              <a:solidFill>
                <a:srgbClr val="FFFF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Constructed Response</a:t>
            </a:r>
            <a:endParaRPr lang="en-US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1317"/>
          </a:xfrm>
        </p:spPr>
        <p:txBody>
          <a:bodyPr/>
          <a:lstStyle/>
          <a:p>
            <a:r>
              <a:rPr lang="en-US" dirty="0" smtClean="0"/>
              <a:t>This test will have a lot of </a:t>
            </a:r>
            <a:r>
              <a:rPr lang="en-US" b="1" dirty="0" smtClean="0"/>
              <a:t>constructed response </a:t>
            </a:r>
            <a:r>
              <a:rPr lang="en-US" dirty="0" smtClean="0"/>
              <a:t>essay choices.</a:t>
            </a:r>
          </a:p>
          <a:p>
            <a:endParaRPr lang="en-US" dirty="0" smtClean="0"/>
          </a:p>
          <a:p>
            <a:r>
              <a:rPr lang="en-US" u="sng" dirty="0" smtClean="0"/>
              <a:t>YOU WILL HAVE A CHOICE</a:t>
            </a:r>
            <a:r>
              <a:rPr lang="en-US" dirty="0" smtClean="0"/>
              <a:t> of what to answer.</a:t>
            </a:r>
          </a:p>
          <a:p>
            <a:endParaRPr lang="en-US" dirty="0" smtClean="0"/>
          </a:p>
          <a:p>
            <a:r>
              <a:rPr lang="en-US" dirty="0" smtClean="0"/>
              <a:t>You will have to answer </a:t>
            </a:r>
            <a:r>
              <a:rPr lang="en-US" u="sng" dirty="0" smtClean="0"/>
              <a:t>TWO</a:t>
            </a:r>
            <a:r>
              <a:rPr lang="en-US" dirty="0" smtClean="0"/>
              <a:t> constructed response questions.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Constructed Response</a:t>
            </a:r>
            <a:endParaRPr lang="en-US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1317"/>
          </a:xfrm>
        </p:spPr>
        <p:txBody>
          <a:bodyPr/>
          <a:lstStyle/>
          <a:p>
            <a:r>
              <a:rPr lang="en-US" dirty="0" smtClean="0"/>
              <a:t>The way to format your responses are just like the exit tickets and questions throughout the unit:</a:t>
            </a:r>
          </a:p>
          <a:p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an opening sentence introducing the </a:t>
            </a:r>
            <a:r>
              <a:rPr lang="en-US" b="1" dirty="0" smtClean="0">
                <a:solidFill>
                  <a:srgbClr val="FFFF00"/>
                </a:solidFill>
              </a:rPr>
              <a:t>topic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FF00"/>
                </a:solidFill>
              </a:rPr>
              <a:t>your position or opinion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Give </a:t>
            </a:r>
            <a:r>
              <a:rPr lang="en-US" b="1" dirty="0" smtClean="0">
                <a:solidFill>
                  <a:srgbClr val="FFFF00"/>
                </a:solidFill>
              </a:rPr>
              <a:t>specific examples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– usually 2-3 examples – to support your position.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a </a:t>
            </a:r>
            <a:r>
              <a:rPr lang="en-US" b="1" dirty="0" smtClean="0">
                <a:solidFill>
                  <a:srgbClr val="FFFF00"/>
                </a:solidFill>
              </a:rPr>
              <a:t>concluding sentence </a:t>
            </a:r>
            <a:r>
              <a:rPr lang="en-US" dirty="0" smtClean="0"/>
              <a:t>if needed.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Multiple Choice</a:t>
            </a:r>
            <a:endParaRPr lang="en-US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will be only 10-15 multiple choice questions on this test due to more constructed response questions.</a:t>
            </a:r>
          </a:p>
          <a:p>
            <a:endParaRPr lang="en-US" dirty="0" smtClean="0"/>
          </a:p>
          <a:p>
            <a:r>
              <a:rPr lang="en-US" dirty="0" smtClean="0"/>
              <a:t>Try to think of the answer before reading the answer choices.</a:t>
            </a:r>
          </a:p>
          <a:p>
            <a:endParaRPr lang="en-US" dirty="0" smtClean="0"/>
          </a:p>
          <a:p>
            <a:r>
              <a:rPr lang="en-US" dirty="0" smtClean="0"/>
              <a:t>Read ALL answer choices.</a:t>
            </a:r>
          </a:p>
          <a:p>
            <a:endParaRPr lang="en-US" dirty="0" smtClean="0"/>
          </a:p>
          <a:p>
            <a:r>
              <a:rPr lang="en-US" dirty="0" smtClean="0"/>
              <a:t>Determine which choice is the BEST answer by testing each one (yes/no, true/false).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467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DO NOW</vt:lpstr>
      <vt:lpstr>Unit 4:  Westward Expansion Review Day</vt:lpstr>
      <vt:lpstr>Goals for Today</vt:lpstr>
      <vt:lpstr>Study Guide</vt:lpstr>
      <vt:lpstr>BIG Ideas</vt:lpstr>
      <vt:lpstr>BIG Ideas</vt:lpstr>
      <vt:lpstr>Constructed Response</vt:lpstr>
      <vt:lpstr>Constructed Response</vt:lpstr>
      <vt:lpstr>Multiple Choice</vt:lpstr>
      <vt:lpstr>Trashketball Rules</vt:lpstr>
      <vt:lpstr>TOPICS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Durham Public Schools</dc:creator>
  <cp:lastModifiedBy>Durham Public Schools</cp:lastModifiedBy>
  <cp:revision>6</cp:revision>
  <dcterms:created xsi:type="dcterms:W3CDTF">2013-12-18T13:52:10Z</dcterms:created>
  <dcterms:modified xsi:type="dcterms:W3CDTF">2013-12-18T19:33:01Z</dcterms:modified>
</cp:coreProperties>
</file>