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4"/>
  </p:handoutMasterIdLst>
  <p:sldIdLst>
    <p:sldId id="267" r:id="rId2"/>
    <p:sldId id="256" r:id="rId3"/>
    <p:sldId id="268" r:id="rId4"/>
    <p:sldId id="260" r:id="rId5"/>
    <p:sldId id="263" r:id="rId6"/>
    <p:sldId id="258" r:id="rId7"/>
    <p:sldId id="259" r:id="rId8"/>
    <p:sldId id="261" r:id="rId9"/>
    <p:sldId id="264" r:id="rId10"/>
    <p:sldId id="262" r:id="rId11"/>
    <p:sldId id="269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78DAF-0DD0-B54C-8118-FC77669EB0B4}" type="datetimeFigureOut">
              <a:rPr lang="en-US" smtClean="0"/>
              <a:t>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7FD57-0E73-4440-BCAA-AFED9C6959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D8AD-6B16-2B40-A3BE-D448E2234A46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77E6-1BAC-7443-99CD-3A11C2FF7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ANSWER THE FOLLOWING (SILENTLY):</a:t>
            </a:r>
          </a:p>
          <a:p>
            <a:r>
              <a:rPr lang="en-US" dirty="0" smtClean="0"/>
              <a:t>Make a list of five things that you own and cannot live without.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Materials for today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 smtClean="0"/>
          </a:p>
          <a:p>
            <a:r>
              <a:rPr lang="en-US" dirty="0" smtClean="0"/>
              <a:t>Pen or pencil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Marker Felt"/>
                <a:cs typeface="Marker Felt"/>
              </a:rPr>
              <a:t>Medical Care</a:t>
            </a:r>
            <a:endParaRPr lang="en-US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Medical care was primitive—diseases killed many soldiers</a:t>
            </a:r>
          </a:p>
          <a:p>
            <a:r>
              <a:rPr lang="en-US" dirty="0" smtClean="0"/>
              <a:t>Union battle deaths: 110,070</a:t>
            </a:r>
          </a:p>
          <a:p>
            <a:r>
              <a:rPr lang="en-US" dirty="0" smtClean="0"/>
              <a:t>Union disease deaths: 250,152</a:t>
            </a:r>
          </a:p>
          <a:p>
            <a:r>
              <a:rPr lang="en-US" dirty="0" smtClean="0"/>
              <a:t>Confederate battle deaths: 94,000</a:t>
            </a:r>
          </a:p>
          <a:p>
            <a:r>
              <a:rPr lang="en-US" dirty="0" smtClean="0"/>
              <a:t>Confederate disease: 164,000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Amputations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(removing limbs) were </a:t>
            </a:r>
            <a:r>
              <a:rPr lang="en-US" dirty="0" smtClean="0"/>
              <a:t>common in the war</a:t>
            </a:r>
          </a:p>
          <a:p>
            <a:r>
              <a:rPr lang="en-US" dirty="0" smtClean="0"/>
              <a:t>There was no anesthesia!</a:t>
            </a:r>
          </a:p>
          <a:p>
            <a:r>
              <a:rPr lang="en-US" dirty="0" smtClean="0"/>
              <a:t>Post-Civil War medicine improved partly due to lessons learned in war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373" y="4587117"/>
            <a:ext cx="3088159" cy="199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631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Assignment Directions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0530"/>
            <a:ext cx="8229600" cy="5041894"/>
          </a:xfrm>
        </p:spPr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smtClean="0"/>
              <a:t>the cell phone</a:t>
            </a:r>
            <a:r>
              <a:rPr lang="en-US" dirty="0" smtClean="0"/>
              <a:t> WS and </a:t>
            </a:r>
            <a:r>
              <a:rPr lang="en-US" dirty="0" smtClean="0"/>
              <a:t>the blank screens, fill in what a Civil War soldier’s cell phone might have looked like.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Complete </a:t>
            </a:r>
            <a:r>
              <a:rPr lang="en-US" dirty="0" smtClean="0"/>
              <a:t>the information on his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3 tweets he sent from his Twitter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 smtClean="0"/>
              <a:t>5 pages he would have “</a:t>
            </a:r>
            <a:r>
              <a:rPr lang="en-US" dirty="0" smtClean="0"/>
              <a:t>liked”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llustrate </a:t>
            </a:r>
            <a:r>
              <a:rPr lang="en-US" dirty="0" smtClean="0"/>
              <a:t>apps he would have used on his phone,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raw </a:t>
            </a:r>
            <a:r>
              <a:rPr lang="en-US" dirty="0" smtClean="0"/>
              <a:t>a picture that he took and used as his wallpaper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“I don’t see how we could have an army without music.” 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-- C.S.A. General Robert E. Lee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635"/>
            <a:ext cx="7772400" cy="164121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Marker Felt"/>
                <a:cs typeface="Marker Felt"/>
              </a:rPr>
              <a:t>Soldiers of the Civil War</a:t>
            </a:r>
            <a:endParaRPr lang="en-US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1610"/>
            <a:ext cx="6400800" cy="190639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January 24,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2110">
            <a:off x="1673361" y="1379038"/>
            <a:ext cx="2806447" cy="356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3029">
            <a:off x="4783627" y="1379038"/>
            <a:ext cx="2775026" cy="357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LEARNING GOALS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EQ: </a:t>
            </a:r>
            <a:r>
              <a:rPr lang="en-US" dirty="0" smtClean="0"/>
              <a:t>Is war a necessary evil?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LT: </a:t>
            </a:r>
            <a:r>
              <a:rPr lang="en-US" dirty="0" smtClean="0"/>
              <a:t>SWBAT investigate the lives of soldiers in the Civil War.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POU: </a:t>
            </a:r>
            <a:r>
              <a:rPr lang="en-US" dirty="0" smtClean="0"/>
              <a:t>I can construct a modern-day profile of a Civil War soldier.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135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Marker Felt"/>
                <a:cs typeface="Marker Felt"/>
              </a:rPr>
              <a:t>Uniforms</a:t>
            </a:r>
            <a:endParaRPr lang="en-US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5993"/>
            <a:ext cx="4040188" cy="99888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“Johnny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Reb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”: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The Confederate Soldier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747"/>
            <a:ext cx="4040188" cy="36644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Grey </a:t>
            </a:r>
            <a:r>
              <a:rPr lang="en-US" sz="3200" dirty="0" smtClean="0"/>
              <a:t>wool hat, grey uniform coat, and white shirt</a:t>
            </a:r>
          </a:p>
          <a:p>
            <a:r>
              <a:rPr lang="en-US" sz="3200" dirty="0" smtClean="0"/>
              <a:t>Few soldiers had well-fitting shoes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5993"/>
            <a:ext cx="4041775" cy="99888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“Billy Yank”: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Union Soldier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1747"/>
            <a:ext cx="4041775" cy="3951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Union soldiers' uniforms were </a:t>
            </a:r>
            <a:r>
              <a:rPr lang="en-US" sz="2800" dirty="0" smtClean="0">
                <a:solidFill>
                  <a:srgbClr val="FFFF00"/>
                </a:solidFill>
              </a:rPr>
              <a:t>dark blue</a:t>
            </a:r>
          </a:p>
          <a:p>
            <a:r>
              <a:rPr lang="en-US" sz="2800" dirty="0" smtClean="0"/>
              <a:t>Union soldiers also wore wool caps and coats</a:t>
            </a:r>
          </a:p>
          <a:p>
            <a:r>
              <a:rPr lang="en-US" sz="2800" dirty="0" smtClean="0"/>
              <a:t>Union soldiers usually had better uniforms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01" y="837332"/>
            <a:ext cx="4217294" cy="512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3" y="882394"/>
            <a:ext cx="3555966" cy="507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Marker Felt"/>
                <a:cs typeface="Marker Felt"/>
              </a:rPr>
              <a:t>Weapons</a:t>
            </a:r>
            <a:endParaRPr lang="en-US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16669"/>
            <a:ext cx="4040188" cy="10368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“Johnny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Reb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”: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Confederate Soldier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053557"/>
            <a:ext cx="4040188" cy="40726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Carried a “Confederate Springfield” gun</a:t>
            </a:r>
          </a:p>
          <a:p>
            <a:r>
              <a:rPr lang="en-US" sz="2800" dirty="0" smtClean="0"/>
              <a:t>Some Confederates carried Union guns picked up in battle</a:t>
            </a:r>
          </a:p>
          <a:p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016669"/>
            <a:ext cx="4041775" cy="10368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“Billy Yank”:</a:t>
            </a:r>
          </a:p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Union Soldier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2053557"/>
            <a:ext cx="4041775" cy="40726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Carried an Enfield Rifle made in Britain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most accurate of all Civil War guns on the battlefield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39581"/>
            <a:ext cx="6407834" cy="99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11604" y="5631386"/>
            <a:ext cx="6275196" cy="103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Marker Felt"/>
                <a:cs typeface="Marker Felt"/>
              </a:rPr>
              <a:t>In the Backpack</a:t>
            </a:r>
            <a:endParaRPr lang="en-US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44633"/>
            <a:ext cx="4040188" cy="10302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“Johnny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Reb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”: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Confederate Soldier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 rolled-up blanket</a:t>
            </a:r>
          </a:p>
          <a:p>
            <a:r>
              <a:rPr lang="en-US" dirty="0" smtClean="0"/>
              <a:t>A haversack</a:t>
            </a:r>
          </a:p>
          <a:p>
            <a:r>
              <a:rPr lang="en-US" dirty="0"/>
              <a:t>A</a:t>
            </a:r>
            <a:r>
              <a:rPr lang="en-US" dirty="0" smtClean="0"/>
              <a:t> cloth-covered canteen</a:t>
            </a:r>
          </a:p>
          <a:p>
            <a:r>
              <a:rPr lang="en-US" dirty="0" smtClean="0"/>
              <a:t>A tin cup</a:t>
            </a:r>
          </a:p>
          <a:p>
            <a:r>
              <a:rPr lang="en-US" dirty="0" smtClean="0"/>
              <a:t>A small frying pan.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144633"/>
            <a:ext cx="4041775" cy="10302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“Billy Yank”:</a:t>
            </a:r>
          </a:p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Union Soldier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</a:t>
            </a:r>
            <a:r>
              <a:rPr lang="en-US" dirty="0" smtClean="0"/>
              <a:t> heavy knapsack or haversack</a:t>
            </a:r>
          </a:p>
          <a:p>
            <a:r>
              <a:rPr lang="en-US" dirty="0" smtClean="0"/>
              <a:t>A blanket</a:t>
            </a:r>
          </a:p>
          <a:p>
            <a:r>
              <a:rPr lang="en-US" dirty="0" smtClean="0"/>
              <a:t>A small protective cover called a "dog tent”</a:t>
            </a:r>
          </a:p>
          <a:p>
            <a:r>
              <a:rPr lang="en-US" dirty="0" smtClean="0"/>
              <a:t>A canteen, cup, &amp; frying pan</a:t>
            </a:r>
          </a:p>
          <a:p>
            <a:r>
              <a:rPr lang="en-US" dirty="0" smtClean="0"/>
              <a:t>Union soldiers had to maintain a proper appearance, so they also </a:t>
            </a:r>
            <a:r>
              <a:rPr lang="en-US" dirty="0" smtClean="0"/>
              <a:t>carried </a:t>
            </a:r>
            <a:r>
              <a:rPr lang="en-US" dirty="0" smtClean="0"/>
              <a:t>a comb, a razor, and other personal hygiene products.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38938"/>
            <a:ext cx="2130378" cy="1976517"/>
          </a:xfrm>
          <a:prstGeom prst="roundRect">
            <a:avLst>
              <a:gd name="adj" fmla="val 115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451" y="4585503"/>
            <a:ext cx="1910523" cy="194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Marker Felt"/>
                <a:cs typeface="Marker Felt"/>
              </a:rPr>
              <a:t>Pay &amp; Supplies</a:t>
            </a:r>
            <a:endParaRPr lang="en-US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Union privates received </a:t>
            </a:r>
            <a:r>
              <a:rPr lang="en-US" dirty="0" smtClean="0">
                <a:solidFill>
                  <a:srgbClr val="FFFF00"/>
                </a:solidFill>
              </a:rPr>
              <a:t>$13 </a:t>
            </a:r>
            <a:r>
              <a:rPr lang="en-US" dirty="0" smtClean="0"/>
              <a:t>per month</a:t>
            </a:r>
          </a:p>
          <a:p>
            <a:r>
              <a:rPr lang="en-US" dirty="0" smtClean="0"/>
              <a:t>Confederate privates earned </a:t>
            </a:r>
            <a:r>
              <a:rPr lang="en-US" dirty="0" smtClean="0">
                <a:solidFill>
                  <a:srgbClr val="FFFF00"/>
                </a:solidFill>
              </a:rPr>
              <a:t>$11 </a:t>
            </a:r>
            <a:r>
              <a:rPr lang="en-US" dirty="0" smtClean="0"/>
              <a:t>per month</a:t>
            </a:r>
          </a:p>
          <a:p>
            <a:r>
              <a:rPr lang="en-US" dirty="0" smtClean="0"/>
              <a:t>Pay was supposed to be given every two months, but was often irregular (more like every four to six months)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Northern armies had many more supplies because of the industrial North</a:t>
            </a:r>
          </a:p>
          <a:p>
            <a:r>
              <a:rPr lang="en-US" dirty="0" smtClean="0"/>
              <a:t>The Southern supply lines were under attack by the Union</a:t>
            </a:r>
          </a:p>
          <a:p>
            <a:r>
              <a:rPr lang="en-US" dirty="0" smtClean="0"/>
              <a:t>As the war went on, Southern soldiers had fewer supplies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4" y="722923"/>
            <a:ext cx="6037181" cy="2481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7539" y="264719"/>
            <a:ext cx="332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U.S. One Dollar Bill – 1862 (Front)</a:t>
            </a:r>
            <a:endParaRPr lang="en-US" dirty="0"/>
          </a:p>
        </p:txBody>
      </p: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77" y="3403523"/>
            <a:ext cx="6504375" cy="2692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5384" y="6263026"/>
            <a:ext cx="363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C.S.A. One Hundred Dollar Bill - 1862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519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 NOW</vt:lpstr>
      <vt:lpstr>Soldiers of the Civil War</vt:lpstr>
      <vt:lpstr>LEARNING GOALS</vt:lpstr>
      <vt:lpstr>Uniforms</vt:lpstr>
      <vt:lpstr>Slide 5</vt:lpstr>
      <vt:lpstr>Weapons</vt:lpstr>
      <vt:lpstr>In the Backpack</vt:lpstr>
      <vt:lpstr>Pay &amp; Supplies</vt:lpstr>
      <vt:lpstr>Slide 9</vt:lpstr>
      <vt:lpstr>Medical Care</vt:lpstr>
      <vt:lpstr>Assignment Directions</vt:lpstr>
      <vt:lpstr>“I don’t see how we could have an army without music.” 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Soldiers of the Civil War</dc:title>
  <dc:creator>Patrick Lasseter</dc:creator>
  <cp:lastModifiedBy>Durham Public Schools</cp:lastModifiedBy>
  <cp:revision>16</cp:revision>
  <cp:lastPrinted>2014-01-24T13:52:19Z</cp:lastPrinted>
  <dcterms:created xsi:type="dcterms:W3CDTF">2014-01-24T02:10:28Z</dcterms:created>
  <dcterms:modified xsi:type="dcterms:W3CDTF">2014-01-24T19:02:57Z</dcterms:modified>
</cp:coreProperties>
</file>