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6" r:id="rId3"/>
    <p:sldId id="266" r:id="rId4"/>
    <p:sldId id="258" r:id="rId5"/>
    <p:sldId id="257" r:id="rId6"/>
    <p:sldId id="259" r:id="rId7"/>
    <p:sldId id="260" r:id="rId8"/>
    <p:sldId id="262" r:id="rId9"/>
    <p:sldId id="263" r:id="rId10"/>
    <p:sldId id="264" r:id="rId11"/>
    <p:sldId id="26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40E5-112F-0F4B-BA1B-DA1DD236934A}" type="datetimeFigureOut">
              <a:rPr lang="en-US" smtClean="0"/>
              <a:t>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77B3-7B5E-8E4C-B52A-CA1767004E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A02z1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JOURNALING:</a:t>
            </a:r>
          </a:p>
          <a:p>
            <a:pPr lvl="1"/>
            <a:r>
              <a:rPr lang="en-US" sz="3800" dirty="0" smtClean="0"/>
              <a:t>How did you feel about yesterday’s discussion?</a:t>
            </a:r>
          </a:p>
          <a:p>
            <a:pPr lvl="1"/>
            <a:r>
              <a:rPr lang="en-US" sz="3800" dirty="0" smtClean="0"/>
              <a:t>If you do not want to answer this question or are finished, journal about anything else you want for 5 minutes.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Biltmore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766888"/>
            <a:ext cx="8253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04A7B"/>
                </a:solidFill>
              </a:rPr>
              <a:t>The Gilded Age Seen in NC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9338" cy="50448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Vanderbilts</a:t>
            </a:r>
            <a:r>
              <a:rPr lang="en-US" dirty="0" smtClean="0"/>
              <a:t>, one of the richest families in the U.S., would vacation in the NC mountains near Asheville</a:t>
            </a:r>
          </a:p>
          <a:p>
            <a:r>
              <a:rPr lang="en-US" dirty="0"/>
              <a:t>B</a:t>
            </a:r>
            <a:r>
              <a:rPr lang="en-US" dirty="0" smtClean="0"/>
              <a:t>uilt in the 1890s as a VACATION home</a:t>
            </a:r>
          </a:p>
          <a:p>
            <a:r>
              <a:rPr lang="en-US" dirty="0" smtClean="0"/>
              <a:t>It was is the largest private home in the United States with over 250 rooms!</a:t>
            </a:r>
          </a:p>
          <a:p>
            <a:r>
              <a:rPr lang="en-US" dirty="0" smtClean="0"/>
              <a:t>Estate includes farms, mills, forests, and dairy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307" y="1682538"/>
            <a:ext cx="2983308" cy="49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200" dirty="0" smtClean="0">
                <a:hlinkClick r:id="rId2"/>
              </a:rPr>
              <a:t>goo.gl/A02z1d</a:t>
            </a:r>
            <a:endParaRPr lang="en-US" sz="9200" dirty="0" smtClean="0"/>
          </a:p>
          <a:p>
            <a:pPr algn="ctr">
              <a:buNone/>
            </a:pPr>
            <a:r>
              <a:rPr lang="en-US" sz="6600" dirty="0" smtClean="0"/>
              <a:t>A Zero Two </a:t>
            </a:r>
            <a:r>
              <a:rPr lang="en-US" sz="6600" dirty="0" err="1" smtClean="0"/>
              <a:t>z</a:t>
            </a:r>
            <a:r>
              <a:rPr lang="en-US" sz="6600" dirty="0" smtClean="0"/>
              <a:t> One </a:t>
            </a:r>
            <a:r>
              <a:rPr lang="en-US" sz="6600" dirty="0" err="1" smtClean="0"/>
              <a:t>d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Carolina During the Industrial Revolution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26,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Learning Goals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What did the Industrial Revolution look like in North Carolina?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SWBAT explain how the Industrial Revolution impacted the state of North Carolina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explain what the Industrial Revolution looked like in North Carolina.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242" r="19909"/>
          <a:stretch>
            <a:fillRect/>
          </a:stretch>
        </p:blipFill>
        <p:spPr bwMode="auto">
          <a:xfrm>
            <a:off x="4445188" y="2044621"/>
            <a:ext cx="4278269" cy="32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Introduction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76" y="1600200"/>
            <a:ext cx="424161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1890, NC towns were growing rapidly thanks to the growth of railroads</a:t>
            </a:r>
          </a:p>
          <a:p>
            <a:pPr lvl="1"/>
            <a:r>
              <a:rPr lang="en-US" dirty="0" smtClean="0"/>
              <a:t>Over 3,600 miles of track had been laid</a:t>
            </a:r>
          </a:p>
          <a:p>
            <a:r>
              <a:rPr lang="en-US" dirty="0" smtClean="0"/>
              <a:t>It was an age of </a:t>
            </a:r>
            <a:r>
              <a:rPr lang="en-US" b="1" dirty="0" smtClean="0"/>
              <a:t>“industrial transition” </a:t>
            </a:r>
            <a:r>
              <a:rPr lang="en-US" dirty="0" smtClean="0"/>
              <a:t>for the state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04A7B"/>
                </a:solidFill>
              </a:rPr>
              <a:t>Trains, Trains, Trains</a:t>
            </a:r>
            <a:endParaRPr lang="en-US" b="1" dirty="0">
              <a:solidFill>
                <a:srgbClr val="604A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Railroads opened trade between NC farmers and their markets inside and outside of the state</a:t>
            </a:r>
          </a:p>
          <a:p>
            <a:r>
              <a:rPr lang="en-US" dirty="0" smtClean="0"/>
              <a:t>NC entrepreneurs build factories to convert their raw materials to finished products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Cotton to cloth</a:t>
            </a:r>
          </a:p>
          <a:p>
            <a:pPr lvl="2"/>
            <a:r>
              <a:rPr lang="en-US" dirty="0" smtClean="0"/>
              <a:t>Tobacco to cigarettes</a:t>
            </a:r>
          </a:p>
          <a:p>
            <a:r>
              <a:rPr lang="en-US" b="1" dirty="0" smtClean="0"/>
              <a:t>By 1900, NC was the most industrial state in the South!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6 at 7.55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9360"/>
            <a:ext cx="9144001" cy="4521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Railroads in NC, 1890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NC Railroad Towns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0330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By 1900, Charlotte was the intersection of 6 railroads and had a population of 18,000 people</a:t>
            </a:r>
          </a:p>
          <a:p>
            <a:r>
              <a:rPr lang="en-US" b="1" dirty="0" smtClean="0"/>
              <a:t>Durham</a:t>
            </a:r>
            <a:r>
              <a:rPr lang="en-US" dirty="0" smtClean="0"/>
              <a:t>, Hickory, and Burlington developed around railroads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1407" r="10852"/>
          <a:stretch>
            <a:fillRect/>
          </a:stretch>
        </p:blipFill>
        <p:spPr bwMode="auto">
          <a:xfrm>
            <a:off x="4569096" y="1914524"/>
            <a:ext cx="4117704" cy="401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Tobacco &amp; Textiles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9711" cy="50603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Civil War, NC became the center of tobacco production</a:t>
            </a:r>
          </a:p>
          <a:p>
            <a:r>
              <a:rPr lang="en-US" b="1" dirty="0" smtClean="0"/>
              <a:t>Bright leaf tobacco</a:t>
            </a:r>
            <a:r>
              <a:rPr lang="en-US" dirty="0" smtClean="0"/>
              <a:t> was the grown, cured, and rolled into cigars and cigarettes in factories</a:t>
            </a:r>
          </a:p>
          <a:p>
            <a:pPr lvl="1"/>
            <a:r>
              <a:rPr lang="en-US" b="1" dirty="0" smtClean="0"/>
              <a:t>Bull Durham Tobacco </a:t>
            </a:r>
            <a:r>
              <a:rPr lang="en-US" dirty="0" smtClean="0"/>
              <a:t>became one of the most famous brands</a:t>
            </a:r>
          </a:p>
          <a:p>
            <a:r>
              <a:rPr lang="en-US" dirty="0" smtClean="0"/>
              <a:t>Cotton mills also opened to make cloth here in NC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4725" y="1503345"/>
            <a:ext cx="3120021" cy="47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The Duke Family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3761" cy="49518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James Duke </a:t>
            </a:r>
            <a:r>
              <a:rPr lang="en-US" dirty="0" smtClean="0"/>
              <a:t>established the </a:t>
            </a:r>
            <a:r>
              <a:rPr lang="en-US" b="1" dirty="0" smtClean="0"/>
              <a:t>American Tobacco Company </a:t>
            </a:r>
          </a:p>
          <a:p>
            <a:r>
              <a:rPr lang="en-US" dirty="0" smtClean="0"/>
              <a:t>The company used machines to make their products which was much faster</a:t>
            </a:r>
          </a:p>
          <a:p>
            <a:r>
              <a:rPr lang="en-US" dirty="0" smtClean="0"/>
              <a:t>The Dukes controlled most of the tobacco production in the United States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4061" y="1417638"/>
            <a:ext cx="3274189" cy="476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368</Words>
  <Application>Microsoft Macintosh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 NOW</vt:lpstr>
      <vt:lpstr>North Carolina During the Industrial Revolution</vt:lpstr>
      <vt:lpstr>Learning Goals</vt:lpstr>
      <vt:lpstr>Introduction</vt:lpstr>
      <vt:lpstr>Trains, Trains, Trains</vt:lpstr>
      <vt:lpstr>Railroads in NC, 1890</vt:lpstr>
      <vt:lpstr>NC Railroad Towns</vt:lpstr>
      <vt:lpstr>Tobacco &amp; Textiles</vt:lpstr>
      <vt:lpstr>The Duke Family</vt:lpstr>
      <vt:lpstr>Biltmore</vt:lpstr>
      <vt:lpstr>The Gilded Age Seen in NC</vt:lpstr>
      <vt:lpstr>EXIT 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1</cp:revision>
  <dcterms:created xsi:type="dcterms:W3CDTF">2014-02-26T12:47:06Z</dcterms:created>
  <dcterms:modified xsi:type="dcterms:W3CDTF">2014-02-26T14:04:29Z</dcterms:modified>
</cp:coreProperties>
</file>