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4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2ECB-48AE-9A4E-BE19-AB2227B03805}" type="datetimeFigureOut">
              <a:rPr lang="en-US" smtClean="0"/>
              <a:pPr/>
              <a:t>12/20/13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7190-9ABC-3042-A160-7DF605B59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2ECB-48AE-9A4E-BE19-AB2227B03805}" type="datetimeFigureOut">
              <a:rPr lang="en-US" smtClean="0"/>
              <a:pPr/>
              <a:t>12/20/13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7190-9ABC-3042-A160-7DF605B59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2ECB-48AE-9A4E-BE19-AB2227B03805}" type="datetimeFigureOut">
              <a:rPr lang="en-US" smtClean="0"/>
              <a:pPr/>
              <a:t>12/20/13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7190-9ABC-3042-A160-7DF605B59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2ECB-48AE-9A4E-BE19-AB2227B03805}" type="datetimeFigureOut">
              <a:rPr lang="en-US" smtClean="0"/>
              <a:pPr/>
              <a:t>12/20/13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7190-9ABC-3042-A160-7DF605B59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2ECB-48AE-9A4E-BE19-AB2227B03805}" type="datetimeFigureOut">
              <a:rPr lang="en-US" smtClean="0"/>
              <a:pPr/>
              <a:t>12/20/13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7190-9ABC-3042-A160-7DF605B59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2ECB-48AE-9A4E-BE19-AB2227B03805}" type="datetimeFigureOut">
              <a:rPr lang="en-US" smtClean="0"/>
              <a:pPr/>
              <a:t>12/20/13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7190-9ABC-3042-A160-7DF605B59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2ECB-48AE-9A4E-BE19-AB2227B03805}" type="datetimeFigureOut">
              <a:rPr lang="en-US" smtClean="0"/>
              <a:pPr/>
              <a:t>12/20/13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7190-9ABC-3042-A160-7DF605B59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2ECB-48AE-9A4E-BE19-AB2227B03805}" type="datetimeFigureOut">
              <a:rPr lang="en-US" smtClean="0"/>
              <a:pPr/>
              <a:t>12/20/13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7190-9ABC-3042-A160-7DF605B59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2ECB-48AE-9A4E-BE19-AB2227B03805}" type="datetimeFigureOut">
              <a:rPr lang="en-US" smtClean="0"/>
              <a:pPr/>
              <a:t>12/20/13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7190-9ABC-3042-A160-7DF605B59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2ECB-48AE-9A4E-BE19-AB2227B03805}" type="datetimeFigureOut">
              <a:rPr lang="en-US" smtClean="0"/>
              <a:pPr/>
              <a:t>12/20/13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7190-9ABC-3042-A160-7DF605B59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2ECB-48AE-9A4E-BE19-AB2227B03805}" type="datetimeFigureOut">
              <a:rPr lang="en-US" smtClean="0"/>
              <a:pPr/>
              <a:t>12/20/13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7190-9ABC-3042-A160-7DF605B59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rgbClr val="FF0000"/>
            </a:gs>
            <a:gs pos="99000">
              <a:srgbClr val="008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D2ECB-48AE-9A4E-BE19-AB2227B03805}" type="datetimeFigureOut">
              <a:rPr lang="en-US" smtClean="0"/>
              <a:pPr/>
              <a:t>12/20/13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47190-9ABC-3042-A160-7DF605B59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Last Day Before Break: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Final Activity!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December 20, 2013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$20 Bill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17638"/>
            <a:ext cx="5571958" cy="23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4842" y="4090736"/>
            <a:ext cx="5571958" cy="236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FFFFFF"/>
                </a:solidFill>
              </a:rPr>
              <a:t>Arguments For &amp; Against Andrew Jackson on the $20 Bill</a:t>
            </a:r>
            <a:endParaRPr lang="en-US" sz="3000" b="1" dirty="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646612" y="1535113"/>
            <a:ext cx="4040188" cy="639762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AGAINST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6612" y="2174875"/>
            <a:ext cx="4040188" cy="395128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He had a horrible economic policy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He didn’t even like the national bank printing money!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His policies caused the Panic of 1837!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He was a controversial president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He is considered evil to many Native Americans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" y="1535113"/>
            <a:ext cx="4041775" cy="639762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FOR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" y="2174875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He was a strong president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Jackson made the Office of the President much stronger than it had been before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He was the first “self-made man” who became president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He represented common Americans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Why change it now?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ASSIGNMENT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REDESIGN THE $20 BILL!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Choose the American you would like to put on the bill (May I suggest Mr. Lasseter or James K. Polk?)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Make sure to indicate that the bill is worth $20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Must include: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</a:rPr>
              <a:t>“The United States of America”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</a:rPr>
              <a:t>“Twenty Dollars”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</a:rPr>
              <a:t>“THIS NOTE IS LEGAL TENDER FOR ALL DEBTS, PUBLIC AND PRIVATE”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</a:rPr>
              <a:t>“Federal Reserve Note”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</a:rPr>
              <a:t>“In God We Trust”</a:t>
            </a:r>
          </a:p>
          <a:p>
            <a:pPr lvl="2"/>
            <a:endParaRPr lang="en-US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189</Words>
  <Application>Microsoft Macintosh PowerPoint</Application>
  <PresentationFormat>On-screen Show (4:3)</PresentationFormat>
  <Paragraphs>26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Last Day Before Break: Final Activity!</vt:lpstr>
      <vt:lpstr>$20 Bill</vt:lpstr>
      <vt:lpstr>Arguments For &amp; Against Andrew Jackson on the $20 Bill</vt:lpstr>
      <vt:lpstr>ASSIGNMENT</vt:lpstr>
    </vt:vector>
  </TitlesOfParts>
  <Company>Durham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Last Day Before Break: Final Activity!</dc:title>
  <dc:creator>Durham Public Schools</dc:creator>
  <cp:lastModifiedBy>Durham Public Schools</cp:lastModifiedBy>
  <cp:revision>3</cp:revision>
  <dcterms:created xsi:type="dcterms:W3CDTF">2013-12-20T13:29:21Z</dcterms:created>
  <dcterms:modified xsi:type="dcterms:W3CDTF">2013-12-20T19:06:41Z</dcterms:modified>
</cp:coreProperties>
</file>