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9"/>
  </p:handoutMasterIdLst>
  <p:sldIdLst>
    <p:sldId id="272" r:id="rId2"/>
    <p:sldId id="270" r:id="rId3"/>
    <p:sldId id="256" r:id="rId4"/>
    <p:sldId id="257" r:id="rId5"/>
    <p:sldId id="266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59" r:id="rId14"/>
    <p:sldId id="258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78B4-7406-8D43-987C-778BB6C880B7}" type="datetimeFigureOut">
              <a:rPr lang="en-US" smtClean="0"/>
              <a:t>1/27/14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F3EE8-5274-5241-A1F0-90B775207C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FE5-FF6C-3C47-A602-E6FEB0AAAD1F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FF5-C4FA-5549-8533-E51BC1D47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FE5-FF6C-3C47-A602-E6FEB0AAAD1F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FF5-C4FA-5549-8533-E51BC1D47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FE5-FF6C-3C47-A602-E6FEB0AAAD1F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FF5-C4FA-5549-8533-E51BC1D47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FE5-FF6C-3C47-A602-E6FEB0AAAD1F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FF5-C4FA-5549-8533-E51BC1D47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FE5-FF6C-3C47-A602-E6FEB0AAAD1F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FF5-C4FA-5549-8533-E51BC1D47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FE5-FF6C-3C47-A602-E6FEB0AAAD1F}" type="datetimeFigureOut">
              <a:rPr lang="en-US" smtClean="0"/>
              <a:t>1/27/14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FF5-C4FA-5549-8533-E51BC1D47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FE5-FF6C-3C47-A602-E6FEB0AAAD1F}" type="datetimeFigureOut">
              <a:rPr lang="en-US" smtClean="0"/>
              <a:t>1/27/14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FF5-C4FA-5549-8533-E51BC1D47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FE5-FF6C-3C47-A602-E6FEB0AAAD1F}" type="datetimeFigureOut">
              <a:rPr lang="en-US" smtClean="0"/>
              <a:t>1/27/14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FF5-C4FA-5549-8533-E51BC1D47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FE5-FF6C-3C47-A602-E6FEB0AAAD1F}" type="datetimeFigureOut">
              <a:rPr lang="en-US" smtClean="0"/>
              <a:t>1/27/14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FF5-C4FA-5549-8533-E51BC1D47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FE5-FF6C-3C47-A602-E6FEB0AAAD1F}" type="datetimeFigureOut">
              <a:rPr lang="en-US" smtClean="0"/>
              <a:t>1/27/14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FF5-C4FA-5549-8533-E51BC1D47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FE5-FF6C-3C47-A602-E6FEB0AAAD1F}" type="datetimeFigureOut">
              <a:rPr lang="en-US" smtClean="0"/>
              <a:t>1/27/14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FF5-C4FA-5549-8533-E51BC1D47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CDFE5-FF6C-3C47-A602-E6FEB0AAAD1F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93FF5-C4FA-5549-8533-E51BC1D47B2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DO NOW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Read the scenario you were handed as you entered.</a:t>
            </a:r>
          </a:p>
          <a:p>
            <a:endParaRPr lang="en-US" sz="4900" dirty="0" smtClean="0"/>
          </a:p>
          <a:p>
            <a:r>
              <a:rPr lang="en-US" sz="4900" dirty="0" smtClean="0"/>
              <a:t>Answer the questions on your paper.</a:t>
            </a:r>
            <a:endParaRPr lang="en-US" sz="4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5483" y="284858"/>
            <a:ext cx="5542526" cy="620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688" y="485596"/>
            <a:ext cx="7256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2751" y="685800"/>
            <a:ext cx="7064203" cy="503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wp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99" y="376798"/>
            <a:ext cx="8215180" cy="5817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ave Picture.jpg"/>
          <p:cNvPicPr>
            <a:picLocks noChangeAspect="1"/>
          </p:cNvPicPr>
          <p:nvPr/>
        </p:nvPicPr>
        <p:blipFill>
          <a:blip r:embed="rId2">
            <a:lum bright="22000" contrast="39000"/>
          </a:blip>
          <a:stretch>
            <a:fillRect/>
          </a:stretch>
        </p:blipFill>
        <p:spPr>
          <a:xfrm>
            <a:off x="761504" y="419306"/>
            <a:ext cx="7765336" cy="5948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ivil-war-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847" y="855226"/>
            <a:ext cx="7723343" cy="503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ivil-war-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236" y="380208"/>
            <a:ext cx="8047218" cy="565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700" b="1" dirty="0" smtClean="0">
                <a:solidFill>
                  <a:srgbClr val="FFFF00"/>
                </a:solidFill>
              </a:rPr>
              <a:t>Simulation Activity</a:t>
            </a:r>
            <a:endParaRPr lang="en-US" sz="57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7173"/>
            <a:ext cx="8229600" cy="41589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With a partner, you will make a plan for the Reconstruction of the South.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W</a:t>
            </a:r>
            <a:r>
              <a:rPr lang="en-US" dirty="0" smtClean="0"/>
              <a:t>e will read together.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W</a:t>
            </a:r>
            <a:r>
              <a:rPr lang="en-US" dirty="0" smtClean="0"/>
              <a:t>ith your partner, plan your Reconstruction by answering the questions in each section.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Number each part of Reconstruction based on what you think should be done first.</a:t>
            </a:r>
          </a:p>
          <a:p>
            <a:pPr marL="914400" lvl="1" indent="-514350">
              <a:buNone/>
            </a:pPr>
            <a:r>
              <a:rPr lang="en-US" dirty="0" smtClean="0"/>
              <a:t>YOU ONLY NEED TO COMPLETE 4 SECTIONS (YOU CHOOSE THE MOST IMPORTANT ONES!)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535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Modern-day Comparison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895351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Child Runaway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535112"/>
            <a:ext cx="4040188" cy="506343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Child was upset about parent’s rules, etc.</a:t>
            </a:r>
          </a:p>
          <a:p>
            <a:r>
              <a:rPr lang="en-US" sz="2000" dirty="0" smtClean="0"/>
              <a:t>Parents try to compromise with child</a:t>
            </a:r>
          </a:p>
          <a:p>
            <a:r>
              <a:rPr lang="en-US" sz="2000" dirty="0" smtClean="0"/>
              <a:t>Child becomes upset and runs away</a:t>
            </a:r>
          </a:p>
          <a:p>
            <a:r>
              <a:rPr lang="en-US" sz="2000" dirty="0" smtClean="0"/>
              <a:t>While away from home, child is at a loss for resources and winds up broke and hungry</a:t>
            </a:r>
          </a:p>
          <a:p>
            <a:endParaRPr lang="en-US" sz="2000" dirty="0" smtClean="0"/>
          </a:p>
          <a:p>
            <a:r>
              <a:rPr lang="en-US" sz="2000" dirty="0" smtClean="0"/>
              <a:t>The child asks to return home</a:t>
            </a:r>
          </a:p>
          <a:p>
            <a:endParaRPr lang="en-US" sz="2000" dirty="0" smtClean="0"/>
          </a:p>
          <a:p>
            <a:r>
              <a:rPr lang="en-US" sz="2000" dirty="0" smtClean="0"/>
              <a:t>Parents must outline certain conditions for return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Secession, Civil War, and Reconstruction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5063436"/>
          </a:xfrm>
        </p:spPr>
        <p:txBody>
          <a:bodyPr>
            <a:noAutofit/>
          </a:bodyPr>
          <a:lstStyle/>
          <a:p>
            <a:r>
              <a:rPr lang="en-US" sz="2000" dirty="0" smtClean="0"/>
              <a:t>Southern states upset over slavery, tariffs, etc.</a:t>
            </a:r>
          </a:p>
          <a:p>
            <a:r>
              <a:rPr lang="en-US" sz="2000" dirty="0" smtClean="0"/>
              <a:t>Congress attempts to compromise repeatedly</a:t>
            </a:r>
          </a:p>
          <a:p>
            <a:r>
              <a:rPr lang="en-US" sz="2000" dirty="0" smtClean="0"/>
              <a:t>Slave owning states secede when not satisfied</a:t>
            </a:r>
          </a:p>
          <a:p>
            <a:r>
              <a:rPr lang="en-US" sz="2000" dirty="0" smtClean="0"/>
              <a:t>During war the Union had superior resources; the southern states were mostly destroyed during the war</a:t>
            </a:r>
          </a:p>
          <a:p>
            <a:r>
              <a:rPr lang="en-US" sz="2000" dirty="0" smtClean="0"/>
              <a:t>Southern states must return to the Union</a:t>
            </a:r>
          </a:p>
          <a:p>
            <a:r>
              <a:rPr lang="en-US" sz="2000" dirty="0" smtClean="0"/>
              <a:t>Congress and the president outline the plan for Reconstruction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Reconstruction: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Rebuilding the South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27,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341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Learning Goals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72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EQ</a:t>
            </a:r>
          </a:p>
          <a:p>
            <a:pPr lvl="1"/>
            <a:r>
              <a:rPr lang="en-US" dirty="0" smtClean="0"/>
              <a:t>Was Reconstruction a success or a failure?</a:t>
            </a:r>
          </a:p>
          <a:p>
            <a:r>
              <a:rPr lang="en-US" dirty="0" smtClean="0"/>
              <a:t>LT</a:t>
            </a:r>
          </a:p>
          <a:p>
            <a:pPr lvl="1"/>
            <a:r>
              <a:rPr lang="en-US" dirty="0" smtClean="0"/>
              <a:t>Assess the impact of the Civil War and Reconstruction on the United States.</a:t>
            </a:r>
          </a:p>
          <a:p>
            <a:r>
              <a:rPr lang="en-US" dirty="0" smtClean="0"/>
              <a:t>POU (I’ll know I’ve got it when…)</a:t>
            </a:r>
          </a:p>
          <a:p>
            <a:pPr lvl="1"/>
            <a:r>
              <a:rPr lang="en-US" dirty="0" smtClean="0"/>
              <a:t>I can identify the state of the country after the Civil War.</a:t>
            </a:r>
          </a:p>
          <a:p>
            <a:pPr lvl="1"/>
            <a:r>
              <a:rPr lang="en-US" dirty="0" smtClean="0"/>
              <a:t>I can create a plan for Reconstruction with a partner.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000" b="1" dirty="0" smtClean="0">
                <a:solidFill>
                  <a:srgbClr val="FFFF00"/>
                </a:solidFill>
              </a:rPr>
              <a:t>Reconstruction</a:t>
            </a:r>
            <a:endParaRPr lang="en-US" sz="9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600" dirty="0"/>
              <a:t>t</a:t>
            </a:r>
            <a:r>
              <a:rPr lang="en-US" sz="5600" dirty="0" smtClean="0"/>
              <a:t>he plan to restore </a:t>
            </a:r>
            <a:r>
              <a:rPr lang="en-US" sz="5600" dirty="0"/>
              <a:t>s</a:t>
            </a:r>
            <a:r>
              <a:rPr lang="en-US" sz="5600" dirty="0" smtClean="0"/>
              <a:t>outhern states to the Union and rebuild the South after the Civil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919267"/>
          </a:xfrm>
        </p:spPr>
        <p:txBody>
          <a:bodyPr>
            <a:normAutofit/>
          </a:bodyPr>
          <a:lstStyle/>
          <a:p>
            <a:r>
              <a:rPr lang="en-US" sz="9200" dirty="0" smtClean="0"/>
              <a:t>Why was it needed?</a:t>
            </a:r>
            <a:br>
              <a:rPr lang="en-US" sz="9200" dirty="0" smtClean="0"/>
            </a:br>
            <a:r>
              <a:rPr lang="en-US" sz="3556" dirty="0" smtClean="0"/>
              <a:t>Look at the photos in the following slides to help you answer this question.</a:t>
            </a:r>
            <a:endParaRPr lang="en-US" sz="355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8px-Broad_Street_Charleston_South_Carolina_18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304" y="429933"/>
            <a:ext cx="5587750" cy="5893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618" y="583229"/>
            <a:ext cx="504825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241" y="895354"/>
            <a:ext cx="514457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317</Words>
  <Application>Microsoft Macintosh PowerPoint</Application>
  <PresentationFormat>On-screen Show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DO NOW</vt:lpstr>
      <vt:lpstr>Modern-day Comparison</vt:lpstr>
      <vt:lpstr>Reconstruction: Rebuilding the South</vt:lpstr>
      <vt:lpstr>Learning Goals</vt:lpstr>
      <vt:lpstr>Reconstruction</vt:lpstr>
      <vt:lpstr>Why was it needed? Look at the photos in the following slides to help you answer this question.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Simulation Activity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Durham Public Schools</dc:creator>
  <cp:lastModifiedBy>Durham Public Schools</cp:lastModifiedBy>
  <cp:revision>2</cp:revision>
  <cp:lastPrinted>2014-01-27T13:42:16Z</cp:lastPrinted>
  <dcterms:created xsi:type="dcterms:W3CDTF">2014-01-27T12:46:52Z</dcterms:created>
  <dcterms:modified xsi:type="dcterms:W3CDTF">2014-01-27T18:33:33Z</dcterms:modified>
</cp:coreProperties>
</file>