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2" r:id="rId2"/>
    <p:sldId id="256" r:id="rId3"/>
    <p:sldId id="263" r:id="rId4"/>
    <p:sldId id="257" r:id="rId5"/>
    <p:sldId id="258" r:id="rId6"/>
    <p:sldId id="264" r:id="rId7"/>
    <p:sldId id="260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0BED-AA11-6047-9C3E-1DFC0E33D1EA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10F0-09EA-9049-9FFF-871FF1E17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0BED-AA11-6047-9C3E-1DFC0E33D1EA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10F0-09EA-9049-9FFF-871FF1E17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0BED-AA11-6047-9C3E-1DFC0E33D1EA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10F0-09EA-9049-9FFF-871FF1E17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0BED-AA11-6047-9C3E-1DFC0E33D1EA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10F0-09EA-9049-9FFF-871FF1E17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0BED-AA11-6047-9C3E-1DFC0E33D1EA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10F0-09EA-9049-9FFF-871FF1E17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0BED-AA11-6047-9C3E-1DFC0E33D1EA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10F0-09EA-9049-9FFF-871FF1E17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0BED-AA11-6047-9C3E-1DFC0E33D1EA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10F0-09EA-9049-9FFF-871FF1E17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0BED-AA11-6047-9C3E-1DFC0E33D1EA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10F0-09EA-9049-9FFF-871FF1E17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0BED-AA11-6047-9C3E-1DFC0E33D1EA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10F0-09EA-9049-9FFF-871FF1E17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0BED-AA11-6047-9C3E-1DFC0E33D1EA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10F0-09EA-9049-9FFF-871FF1E17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0BED-AA11-6047-9C3E-1DFC0E33D1EA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10F0-09EA-9049-9FFF-871FF1E17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90BED-AA11-6047-9C3E-1DFC0E33D1EA}" type="datetimeFigureOut">
              <a:rPr lang="en-US" smtClean="0"/>
              <a:pPr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10F0-09EA-9049-9FFF-871FF1E17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DO NOW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What condition was the South in following the Civil War?</a:t>
            </a:r>
          </a:p>
          <a:p>
            <a:endParaRPr lang="en-US" sz="4500" dirty="0" smtClean="0"/>
          </a:p>
          <a:p>
            <a:r>
              <a:rPr lang="en-US" sz="4500" dirty="0" smtClean="0"/>
              <a:t>Why?</a:t>
            </a:r>
            <a:endParaRPr lang="en-US" sz="4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ave 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419307"/>
            <a:ext cx="6350000" cy="486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1436"/>
            <a:ext cx="7772400" cy="176992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  <a:t>The Beginning of Reconstruction</a:t>
            </a:r>
            <a:endParaRPr lang="en-US" dirty="0">
              <a:solidFill>
                <a:srgbClr val="FFFF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892" y="5636712"/>
            <a:ext cx="7131708" cy="10326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January 28,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Learning Goals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EQ</a:t>
            </a:r>
          </a:p>
          <a:p>
            <a:pPr lvl="1"/>
            <a:r>
              <a:rPr lang="en-US" dirty="0" smtClean="0"/>
              <a:t>Was Reconstruction a success or failure?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LT</a:t>
            </a:r>
          </a:p>
          <a:p>
            <a:pPr lvl="1"/>
            <a:r>
              <a:rPr lang="en-US" dirty="0" smtClean="0"/>
              <a:t>Assess the impact of the Civil War and Reconstruction on the United States.</a:t>
            </a:r>
          </a:p>
          <a:p>
            <a:pPr lvl="1"/>
            <a:r>
              <a:rPr lang="en-US" dirty="0" smtClean="0"/>
              <a:t>(Assess their impact on slavery in the U.S.)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POU (I’ll know I’ve got it when…)</a:t>
            </a:r>
          </a:p>
          <a:p>
            <a:pPr lvl="1"/>
            <a:r>
              <a:rPr lang="en-US" dirty="0" smtClean="0"/>
              <a:t>I can describe how slavery came to an end in the United States.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smtClean="0">
                <a:solidFill>
                  <a:srgbClr val="FFFF00"/>
                </a:solidFill>
              </a:rPr>
              <a:t>Emancipation Proclamation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35611" cy="48460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Took effect on Jan. 1, 1863</a:t>
            </a:r>
          </a:p>
          <a:p>
            <a:endParaRPr lang="en-US" sz="2800" dirty="0" smtClean="0"/>
          </a:p>
          <a:p>
            <a:r>
              <a:rPr lang="en-US" sz="2800" dirty="0" smtClean="0"/>
              <a:t>Freed slaves “in rebelling territories”</a:t>
            </a:r>
          </a:p>
          <a:p>
            <a:endParaRPr lang="en-US" sz="2800" dirty="0" smtClean="0"/>
          </a:p>
          <a:p>
            <a:r>
              <a:rPr lang="en-US" sz="2800" dirty="0" smtClean="0"/>
              <a:t>Helped to weaken the South</a:t>
            </a:r>
          </a:p>
          <a:p>
            <a:endParaRPr lang="en-US" sz="2800" dirty="0" smtClean="0"/>
          </a:p>
          <a:p>
            <a:r>
              <a:rPr lang="en-US" sz="2800" dirty="0" smtClean="0"/>
              <a:t>This did not free all slaves in the North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811" y="1417638"/>
            <a:ext cx="3760509" cy="502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13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Amendment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8" y="1600200"/>
            <a:ext cx="4622620" cy="498244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13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Amendment </a:t>
            </a:r>
            <a:r>
              <a:rPr lang="en-US" dirty="0" smtClean="0"/>
              <a:t>freed </a:t>
            </a:r>
            <a:r>
              <a:rPr lang="en-US" u="sng" dirty="0" smtClean="0"/>
              <a:t>all slaves</a:t>
            </a:r>
            <a:r>
              <a:rPr lang="en-US" dirty="0" smtClean="0"/>
              <a:t> in the country</a:t>
            </a:r>
          </a:p>
          <a:p>
            <a:endParaRPr lang="en-US" dirty="0" smtClean="0"/>
          </a:p>
          <a:p>
            <a:r>
              <a:rPr lang="en-US" dirty="0" smtClean="0"/>
              <a:t>“Neither slavery nor involuntary servitude...shall exist within the United States.”</a:t>
            </a:r>
          </a:p>
          <a:p>
            <a:endParaRPr lang="en-US" dirty="0" smtClean="0"/>
          </a:p>
          <a:p>
            <a:r>
              <a:rPr lang="en-US" dirty="0" smtClean="0"/>
              <a:t>Southern states had to </a:t>
            </a:r>
            <a:r>
              <a:rPr lang="en-US" dirty="0" smtClean="0">
                <a:solidFill>
                  <a:srgbClr val="FFFF00"/>
                </a:solidFill>
              </a:rPr>
              <a:t>ratify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(accept) the </a:t>
            </a:r>
            <a:r>
              <a:rPr lang="en-US" dirty="0" smtClean="0"/>
              <a:t>amendment to rejoin the United </a:t>
            </a:r>
            <a:r>
              <a:rPr lang="en-US" dirty="0" smtClean="0"/>
              <a:t>States</a:t>
            </a:r>
          </a:p>
          <a:p>
            <a:endParaRPr lang="en-US" dirty="0" smtClean="0"/>
          </a:p>
          <a:p>
            <a:r>
              <a:rPr lang="en-US" dirty="0" smtClean="0"/>
              <a:t>Proposed in 1863, adopted in 1865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4806" t="2977" r="25441" b="5655"/>
          <a:stretch>
            <a:fillRect/>
          </a:stretch>
        </p:blipFill>
        <p:spPr bwMode="auto">
          <a:xfrm>
            <a:off x="5079820" y="1600200"/>
            <a:ext cx="3556200" cy="429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13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Amendment Full Text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Section </a:t>
            </a:r>
            <a:r>
              <a:rPr lang="en-US" dirty="0" smtClean="0"/>
              <a:t>1. Neither slavery nor involuntary servitude, except as a punishment for crime whereof the party shall have been duly convicted, shall exist within the United States, or any place subject to their jurisdiction.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Section </a:t>
            </a:r>
            <a:r>
              <a:rPr lang="en-US" dirty="0" smtClean="0"/>
              <a:t>2. Congress shall have power to enforce this article by appropriate legislation.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Reconstruction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Definition:</a:t>
            </a:r>
          </a:p>
          <a:p>
            <a:pPr lvl="1"/>
            <a:r>
              <a:rPr lang="en-US" dirty="0" smtClean="0"/>
              <a:t>A plan to rebuild the South and restore the southern states to the Union after the Civil War</a:t>
            </a:r>
          </a:p>
          <a:p>
            <a:endParaRPr lang="en-US" dirty="0" smtClean="0"/>
          </a:p>
          <a:p>
            <a:r>
              <a:rPr lang="en-US" dirty="0" smtClean="0"/>
              <a:t>Two phases: </a:t>
            </a:r>
            <a:r>
              <a:rPr lang="en-US" dirty="0" smtClean="0">
                <a:solidFill>
                  <a:srgbClr val="FFFF00"/>
                </a:solidFill>
              </a:rPr>
              <a:t>Presidential &amp; Congressional</a:t>
            </a:r>
          </a:p>
          <a:p>
            <a:endParaRPr lang="en-US" dirty="0" smtClean="0"/>
          </a:p>
          <a:p>
            <a:r>
              <a:rPr lang="en-US" dirty="0" smtClean="0"/>
              <a:t>States had to </a:t>
            </a:r>
            <a:r>
              <a:rPr lang="en-US" dirty="0" smtClean="0">
                <a:solidFill>
                  <a:srgbClr val="FFFF00"/>
                </a:solidFill>
              </a:rPr>
              <a:t>ratify </a:t>
            </a:r>
            <a:r>
              <a:rPr lang="en-US" dirty="0" smtClean="0"/>
              <a:t>(accept) the 13</a:t>
            </a:r>
            <a:r>
              <a:rPr lang="en-US" baseline="30000" dirty="0" smtClean="0"/>
              <a:t>th</a:t>
            </a:r>
            <a:r>
              <a:rPr lang="en-US" dirty="0" smtClean="0"/>
              <a:t>, 14</a:t>
            </a:r>
            <a:r>
              <a:rPr lang="en-US" baseline="30000" dirty="0" smtClean="0"/>
              <a:t>th</a:t>
            </a:r>
            <a:r>
              <a:rPr lang="en-US" dirty="0" smtClean="0"/>
              <a:t>, and 15</a:t>
            </a:r>
            <a:r>
              <a:rPr lang="en-US" baseline="30000" dirty="0" smtClean="0"/>
              <a:t>th</a:t>
            </a:r>
            <a:r>
              <a:rPr lang="en-US" dirty="0" smtClean="0"/>
              <a:t> Amendments and had to write a new state constitution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Assassination of Abraham Lincoln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Lincoln killed while at the theater on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April 14, 1865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John Wilkes Booth </a:t>
            </a:r>
            <a:r>
              <a:rPr lang="en-US" dirty="0" smtClean="0"/>
              <a:t>shot him in the head</a:t>
            </a:r>
          </a:p>
          <a:p>
            <a:endParaRPr lang="en-US" dirty="0" smtClean="0"/>
          </a:p>
          <a:p>
            <a:r>
              <a:rPr lang="en-US" dirty="0" smtClean="0"/>
              <a:t>Booth later killed in a fire on a farm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814" y="1960057"/>
            <a:ext cx="4440795" cy="330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310</Words>
  <Application>Microsoft Macintosh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DO NOW</vt:lpstr>
      <vt:lpstr>The Beginning of Reconstruction</vt:lpstr>
      <vt:lpstr>Learning Goals</vt:lpstr>
      <vt:lpstr>The Emancipation Proclamation</vt:lpstr>
      <vt:lpstr>The 13th Amendment</vt:lpstr>
      <vt:lpstr>13th Amendment Full Text</vt:lpstr>
      <vt:lpstr>Reconstruction</vt:lpstr>
      <vt:lpstr>The Assassination of Abraham Lincoln</vt:lpstr>
    </vt:vector>
  </TitlesOfParts>
  <Company>Mississippi Teacher Corps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Slavery and  the Civil War</dc:title>
  <dc:creator>Patrick Lasseter</dc:creator>
  <cp:lastModifiedBy>Durham Public Schools</cp:lastModifiedBy>
  <cp:revision>12</cp:revision>
  <dcterms:created xsi:type="dcterms:W3CDTF">2014-01-28T12:11:11Z</dcterms:created>
  <dcterms:modified xsi:type="dcterms:W3CDTF">2014-01-28T16:33:35Z</dcterms:modified>
</cp:coreProperties>
</file>