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4"/>
  </p:handoutMasterIdLst>
  <p:sldIdLst>
    <p:sldId id="267" r:id="rId2"/>
    <p:sldId id="266" r:id="rId3"/>
    <p:sldId id="265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63" autoAdjust="0"/>
    <p:restoredTop sz="94687" autoAdjust="0"/>
  </p:normalViewPr>
  <p:slideViewPr>
    <p:cSldViewPr snapToGrid="0" snapToObjects="1">
      <p:cViewPr varScale="1">
        <p:scale>
          <a:sx n="87" d="100"/>
          <a:sy n="87" d="100"/>
        </p:scale>
        <p:origin x="-7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C0FC1-9A83-AA46-8027-CA0AC5DE4A0B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91473-7839-EB42-927F-7CD3505E67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4CD56-2438-1F48-BC3D-0FC7399F9F6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5F84-4487-0949-BCCC-813809B38AE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DO NOW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6200" dirty="0" smtClean="0"/>
              <a:t>	What were the two main phases of Reconstruction following the Civil War?</a:t>
            </a:r>
            <a:endParaRPr lang="en-US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Republican Rule in</a:t>
            </a:r>
            <a:r>
              <a:rPr lang="en-US" dirty="0" smtClean="0">
                <a:solidFill>
                  <a:srgbClr val="FFFF00"/>
                </a:solidFill>
              </a:rPr>
              <a:t> North Carolina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86319" cy="49673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Republican </a:t>
            </a:r>
            <a:r>
              <a:rPr lang="en-US" dirty="0" smtClean="0">
                <a:solidFill>
                  <a:srgbClr val="FFFF00"/>
                </a:solidFill>
              </a:rPr>
              <a:t>Party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had </a:t>
            </a:r>
            <a:r>
              <a:rPr lang="en-US" dirty="0" smtClean="0"/>
              <a:t>taken</a:t>
            </a:r>
            <a:r>
              <a:rPr lang="en-US" dirty="0" smtClean="0"/>
              <a:t> </a:t>
            </a:r>
            <a:r>
              <a:rPr lang="en-US" dirty="0" smtClean="0"/>
              <a:t>control of the legislature which included many blacks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Republican legislature ratified the </a:t>
            </a:r>
            <a:r>
              <a:rPr lang="en-US" dirty="0" smtClean="0">
                <a:solidFill>
                  <a:srgbClr val="FFFF00"/>
                </a:solidFill>
              </a:rPr>
              <a:t>14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&amp; 15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Amendments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passed the new state constitution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IN</a:t>
            </a:r>
            <a:r>
              <a:rPr lang="en-US" dirty="0" smtClean="0">
                <a:solidFill>
                  <a:srgbClr val="FFFF00"/>
                </a:solidFill>
              </a:rPr>
              <a:t> JULY 1868, NORTH CAROLINA WAS </a:t>
            </a:r>
            <a:r>
              <a:rPr lang="en-US" dirty="0" smtClean="0">
                <a:solidFill>
                  <a:srgbClr val="FFFF00"/>
                </a:solidFill>
              </a:rPr>
              <a:t>FINALLY READMITTED TO THE UNION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873" y="1600200"/>
            <a:ext cx="2672646" cy="361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9873" y="5407063"/>
            <a:ext cx="267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A. Hyman: 1</a:t>
            </a:r>
            <a:r>
              <a:rPr lang="en-US" baseline="30000" dirty="0" smtClean="0"/>
              <a:t>st</a:t>
            </a:r>
            <a:r>
              <a:rPr lang="en-US" dirty="0" smtClean="0"/>
              <a:t> black U.S. Representative from North Carolina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901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Fighting Against Reconstruction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656"/>
            <a:ext cx="4800800" cy="53794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White D</a:t>
            </a:r>
            <a:r>
              <a:rPr lang="en-US" dirty="0" smtClean="0"/>
              <a:t>emocrats </a:t>
            </a:r>
            <a:r>
              <a:rPr lang="en-US" dirty="0" smtClean="0"/>
              <a:t>in</a:t>
            </a:r>
            <a:r>
              <a:rPr lang="en-US" dirty="0" smtClean="0"/>
              <a:t> North Carolina opposed Reconstruction</a:t>
            </a:r>
          </a:p>
          <a:p>
            <a:r>
              <a:rPr lang="en-US" dirty="0" smtClean="0"/>
              <a:t>Blacks </a:t>
            </a:r>
            <a:r>
              <a:rPr lang="en-US" dirty="0" smtClean="0"/>
              <a:t>were intimidated through economic pressure and violence from such groups as the </a:t>
            </a:r>
            <a:r>
              <a:rPr lang="en-US" dirty="0" smtClean="0">
                <a:solidFill>
                  <a:srgbClr val="FFFF00"/>
                </a:solidFill>
              </a:rPr>
              <a:t>Ku Klux Klan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About 40,000 whites belonged to the KKK in NC</a:t>
            </a:r>
          </a:p>
          <a:p>
            <a:r>
              <a:rPr lang="en-US" dirty="0" smtClean="0"/>
              <a:t>By 1876, </a:t>
            </a:r>
            <a:r>
              <a:rPr lang="en-US" dirty="0" err="1" smtClean="0">
                <a:solidFill>
                  <a:srgbClr val="FFFF00"/>
                </a:solidFill>
              </a:rPr>
              <a:t>Zeb</a:t>
            </a:r>
            <a:r>
              <a:rPr lang="en-US" dirty="0" smtClean="0">
                <a:solidFill>
                  <a:srgbClr val="FFFF00"/>
                </a:solidFill>
              </a:rPr>
              <a:t> Vance </a:t>
            </a:r>
            <a:r>
              <a:rPr lang="en-US" dirty="0" smtClean="0"/>
              <a:t>had been elected governor again!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8000" y="929018"/>
            <a:ext cx="3647865" cy="27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4735" y="3916188"/>
            <a:ext cx="2490010" cy="247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End of </a:t>
            </a:r>
            <a:r>
              <a:rPr lang="en-US" dirty="0" smtClean="0">
                <a:solidFill>
                  <a:srgbClr val="FFFF00"/>
                </a:solidFill>
              </a:rPr>
              <a:t>Reconstruction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970" y="1600200"/>
            <a:ext cx="5035845" cy="482398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Election of 1876</a:t>
            </a:r>
          </a:p>
          <a:p>
            <a:pPr lvl="1"/>
            <a:r>
              <a:rPr lang="en-US" dirty="0" smtClean="0"/>
              <a:t>There was a dispute over who won the Presidential election</a:t>
            </a:r>
          </a:p>
          <a:p>
            <a:pPr lvl="1"/>
            <a:r>
              <a:rPr lang="en-US" dirty="0" smtClean="0"/>
              <a:t>Rutherford Hayes (Republican) and Samuel Tilden (Democrat) both claimed to have won</a:t>
            </a:r>
          </a:p>
          <a:p>
            <a:pPr lvl="1"/>
            <a:r>
              <a:rPr lang="en-US" dirty="0" smtClean="0"/>
              <a:t>A compromise gave the election to </a:t>
            </a:r>
            <a:r>
              <a:rPr lang="en-US" dirty="0" smtClean="0">
                <a:solidFill>
                  <a:srgbClr val="FFFF00"/>
                </a:solidFill>
              </a:rPr>
              <a:t>Rutherford B. Hayes </a:t>
            </a:r>
            <a:r>
              <a:rPr lang="en-US" dirty="0" smtClean="0"/>
              <a:t>in exchange for Union troops being removed from the South in 1877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079178" cy="410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76360" y="5777852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Rutherford B. </a:t>
            </a:r>
            <a:r>
              <a:rPr lang="en-US" dirty="0" smtClean="0"/>
              <a:t>Hayes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Learning 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43"/>
            <a:ext cx="8229600" cy="5359385"/>
          </a:xfrm>
        </p:spPr>
        <p:txBody>
          <a:bodyPr/>
          <a:lstStyle/>
          <a:p>
            <a:r>
              <a:rPr lang="en-US" dirty="0" smtClean="0"/>
              <a:t>EQ:</a:t>
            </a:r>
          </a:p>
          <a:p>
            <a:pPr lvl="1"/>
            <a:r>
              <a:rPr lang="en-US" dirty="0" smtClean="0"/>
              <a:t>Was Reconstruction a success or failure?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LT</a:t>
            </a:r>
          </a:p>
          <a:p>
            <a:pPr lvl="1"/>
            <a:r>
              <a:rPr lang="en-US" dirty="0" smtClean="0"/>
              <a:t>Assess the impact of the Civil War and Reconstruction on the United States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POU (I’ll know I’ve got it when…)</a:t>
            </a:r>
          </a:p>
          <a:p>
            <a:pPr lvl="1"/>
            <a:r>
              <a:rPr lang="en-US" dirty="0" smtClean="0"/>
              <a:t>I can assess the impact of Reconstruction on different groups in North Carolina.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Impact of Reconstruction in North Carolina</a:t>
            </a:r>
            <a:endParaRPr lang="en-US" b="1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3,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NC After the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2031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governor of NC during the Civil War, </a:t>
            </a:r>
            <a:r>
              <a:rPr lang="en-US" dirty="0" err="1" smtClean="0">
                <a:solidFill>
                  <a:srgbClr val="FFFF00"/>
                </a:solidFill>
              </a:rPr>
              <a:t>Zeb</a:t>
            </a:r>
            <a:r>
              <a:rPr lang="en-US" dirty="0" smtClean="0">
                <a:solidFill>
                  <a:srgbClr val="FFFF00"/>
                </a:solidFill>
              </a:rPr>
              <a:t> Vance</a:t>
            </a:r>
            <a:r>
              <a:rPr lang="en-US" dirty="0" smtClean="0"/>
              <a:t>, was arrested and jailed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William Holden</a:t>
            </a:r>
            <a:r>
              <a:rPr lang="en-US" dirty="0" smtClean="0"/>
              <a:t>, who was opposed to the Civil War, was appointed governor by Andrew Johnson</a:t>
            </a:r>
          </a:p>
          <a:p>
            <a:r>
              <a:rPr lang="en-US" dirty="0" smtClean="0"/>
              <a:t>Holden’s reforms would be hurt by violence and intimidation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7515" y="1417638"/>
            <a:ext cx="2794000" cy="33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154" y="3077368"/>
            <a:ext cx="2295646" cy="328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Freedmen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92" y="1600200"/>
            <a:ext cx="417260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 300,000 </a:t>
            </a:r>
            <a:r>
              <a:rPr lang="en-US" dirty="0" smtClean="0">
                <a:solidFill>
                  <a:srgbClr val="FFFF00"/>
                </a:solidFill>
              </a:rPr>
              <a:t>freedmen </a:t>
            </a:r>
            <a:r>
              <a:rPr lang="en-US" dirty="0" smtClean="0"/>
              <a:t>(former slaves) faced hardships</a:t>
            </a:r>
          </a:p>
          <a:p>
            <a:r>
              <a:rPr lang="en-US" dirty="0" smtClean="0"/>
              <a:t>Freedmen looked forward to voting and other rights, but whites tried to stand in the way</a:t>
            </a:r>
          </a:p>
          <a:p>
            <a:r>
              <a:rPr lang="en-US" dirty="0" smtClean="0"/>
              <a:t>Congress created the </a:t>
            </a:r>
            <a:r>
              <a:rPr lang="en-US" dirty="0" smtClean="0">
                <a:solidFill>
                  <a:srgbClr val="FFFF00"/>
                </a:solidFill>
              </a:rPr>
              <a:t>Freedmen’s Bureau </a:t>
            </a:r>
            <a:r>
              <a:rPr lang="en-US" dirty="0" smtClean="0"/>
              <a:t>to help blacks find jobs, fair wages, education, healthcare, etc.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62" y="1836164"/>
            <a:ext cx="4301230" cy="358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Black Codes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Black codes </a:t>
            </a:r>
            <a:r>
              <a:rPr lang="en-US" dirty="0" smtClean="0"/>
              <a:t>were</a:t>
            </a:r>
            <a:r>
              <a:rPr lang="en-US" dirty="0" smtClean="0"/>
              <a:t> laws </a:t>
            </a:r>
            <a:r>
              <a:rPr lang="en-US" dirty="0" smtClean="0"/>
              <a:t>that placed harsh economic and social restrictions on </a:t>
            </a:r>
            <a:r>
              <a:rPr lang="en-US" dirty="0" smtClean="0"/>
              <a:t>blacks</a:t>
            </a:r>
          </a:p>
          <a:p>
            <a:r>
              <a:rPr lang="en-US" dirty="0" smtClean="0"/>
              <a:t>Replaced Slave Codes</a:t>
            </a:r>
            <a:endParaRPr lang="en-US" dirty="0" smtClean="0"/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Examples</a:t>
            </a:r>
          </a:p>
          <a:p>
            <a:pPr lvl="1"/>
            <a:r>
              <a:rPr lang="en-US" dirty="0" smtClean="0"/>
              <a:t>Blacks could not serve on juries</a:t>
            </a:r>
          </a:p>
          <a:p>
            <a:pPr lvl="1"/>
            <a:r>
              <a:rPr lang="en-US" dirty="0" smtClean="0"/>
              <a:t>They needed permission to move from one county to another</a:t>
            </a:r>
          </a:p>
          <a:p>
            <a:pPr lvl="1"/>
            <a:r>
              <a:rPr lang="en-US" dirty="0" smtClean="0"/>
              <a:t>They could not change jobs more than once a year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Black Codes (cont’d)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605" y="1600200"/>
            <a:ext cx="4022195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Other provisions:</a:t>
            </a:r>
          </a:p>
          <a:p>
            <a:pPr lvl="1"/>
            <a:r>
              <a:rPr lang="en-US" dirty="0" smtClean="0"/>
              <a:t>Blacks could not carry weapons</a:t>
            </a:r>
          </a:p>
          <a:p>
            <a:pPr lvl="1"/>
            <a:r>
              <a:rPr lang="en-US" dirty="0" smtClean="0"/>
              <a:t>Blacks could not assemble without permission</a:t>
            </a:r>
          </a:p>
          <a:p>
            <a:pPr lvl="1"/>
            <a:r>
              <a:rPr lang="en-US" dirty="0"/>
              <a:t>Blacks who broke contracts could be arrested and returned to their </a:t>
            </a:r>
            <a:r>
              <a:rPr lang="en-US" dirty="0" smtClean="0"/>
              <a:t>employers</a:t>
            </a:r>
          </a:p>
          <a:p>
            <a:endParaRPr lang="en-US" dirty="0"/>
          </a:p>
        </p:txBody>
      </p:sp>
      <p:pic>
        <p:nvPicPr>
          <p:cNvPr id="4" name="Picture 3" descr="Explaining Black Co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17" y="1806719"/>
            <a:ext cx="4442088" cy="403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“You’re not welcome here.”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536" y="1600200"/>
            <a:ext cx="410926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Scalawags</a:t>
            </a:r>
          </a:p>
          <a:p>
            <a:pPr lvl="1"/>
            <a:r>
              <a:rPr lang="en-US" dirty="0" smtClean="0"/>
              <a:t>white</a:t>
            </a:r>
            <a:r>
              <a:rPr lang="en-US" dirty="0" smtClean="0"/>
              <a:t> southerners who </a:t>
            </a:r>
            <a:r>
              <a:rPr lang="en-US" dirty="0" smtClean="0"/>
              <a:t>supported the Republican Party and Reconstruction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Carpetbaggers</a:t>
            </a:r>
          </a:p>
          <a:p>
            <a:pPr lvl="1"/>
            <a:r>
              <a:rPr lang="en-US" dirty="0" smtClean="0"/>
              <a:t>Northerners who supported Reconstruction and came to</a:t>
            </a:r>
            <a:r>
              <a:rPr lang="en-US" dirty="0" smtClean="0"/>
              <a:t> North Carolina to </a:t>
            </a:r>
            <a:r>
              <a:rPr lang="en-US" dirty="0" smtClean="0"/>
              <a:t>profit from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50" y="1600199"/>
            <a:ext cx="4288793" cy="421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Constitution of 1868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6986"/>
          </a:xfrm>
        </p:spPr>
        <p:txBody>
          <a:bodyPr>
            <a:normAutofit/>
          </a:bodyPr>
          <a:lstStyle/>
          <a:p>
            <a:r>
              <a:rPr lang="en-US" dirty="0" smtClean="0"/>
              <a:t>Due to Congressional Reconstruction, North Carolina was required to write a new state constitution</a:t>
            </a:r>
          </a:p>
          <a:p>
            <a:r>
              <a:rPr lang="en-US" dirty="0" smtClean="0"/>
              <a:t>Three major changes were </a:t>
            </a:r>
            <a:r>
              <a:rPr lang="en-US" dirty="0" smtClean="0"/>
              <a:t>passed: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Universal Male Suffrage</a:t>
            </a:r>
            <a:r>
              <a:rPr lang="en-US" b="1" dirty="0" smtClean="0"/>
              <a:t>:</a:t>
            </a:r>
            <a:r>
              <a:rPr lang="en-US" dirty="0" smtClean="0"/>
              <a:t> extended the right to vote to all male citizens of any race</a:t>
            </a:r>
            <a:endParaRPr lang="en-US" dirty="0" smtClean="0"/>
          </a:p>
          <a:p>
            <a:pPr lvl="1"/>
            <a:r>
              <a:rPr lang="en-US" dirty="0" smtClean="0"/>
              <a:t>More public offices were chosen by the people</a:t>
            </a:r>
          </a:p>
          <a:p>
            <a:pPr lvl="1"/>
            <a:r>
              <a:rPr lang="en-US" dirty="0" smtClean="0"/>
              <a:t>The state provided more services, like public education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495</Words>
  <Application>Microsoft Macintosh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DO NOW</vt:lpstr>
      <vt:lpstr>Learning Goals</vt:lpstr>
      <vt:lpstr>Impact of Reconstruction in North Carolina</vt:lpstr>
      <vt:lpstr>NC After the War</vt:lpstr>
      <vt:lpstr>Freedmen</vt:lpstr>
      <vt:lpstr>Black Codes</vt:lpstr>
      <vt:lpstr>Black Codes (cont’d)</vt:lpstr>
      <vt:lpstr>“You’re not welcome here.”</vt:lpstr>
      <vt:lpstr>The Constitution of 1868</vt:lpstr>
      <vt:lpstr>Republican Rule in North Carolina</vt:lpstr>
      <vt:lpstr>Fighting Against Reconstruction</vt:lpstr>
      <vt:lpstr>End of Reconstruction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2</cp:revision>
  <cp:lastPrinted>2014-02-03T14:04:40Z</cp:lastPrinted>
  <dcterms:created xsi:type="dcterms:W3CDTF">2014-02-03T13:04:39Z</dcterms:created>
  <dcterms:modified xsi:type="dcterms:W3CDTF">2014-02-03T15:05:42Z</dcterms:modified>
</cp:coreProperties>
</file>